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57" r:id="rId3"/>
    <p:sldId id="258" r:id="rId4"/>
    <p:sldId id="259" r:id="rId5"/>
    <p:sldId id="262" r:id="rId6"/>
    <p:sldId id="261" r:id="rId7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D5619"/>
    <a:srgbClr val="AEB20E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-138" y="-12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5E519E-6ED7-4ABB-A44C-C7886CA4B369}" type="datetimeFigureOut">
              <a:rPr lang="el-GR" smtClean="0"/>
              <a:pPr/>
              <a:t>6/10/2016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2B1302-B574-4AA4-87E0-660D105C8258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15460548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5E519E-6ED7-4ABB-A44C-C7886CA4B369}" type="datetimeFigureOut">
              <a:rPr lang="el-GR" smtClean="0"/>
              <a:pPr/>
              <a:t>6/10/2016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2B1302-B574-4AA4-87E0-660D105C8258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36443998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5E519E-6ED7-4ABB-A44C-C7886CA4B369}" type="datetimeFigureOut">
              <a:rPr lang="el-GR" smtClean="0"/>
              <a:pPr/>
              <a:t>6/10/2016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2B1302-B574-4AA4-87E0-660D105C8258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6315133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5E519E-6ED7-4ABB-A44C-C7886CA4B369}" type="datetimeFigureOut">
              <a:rPr lang="el-GR" smtClean="0"/>
              <a:pPr/>
              <a:t>6/10/2016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2B1302-B574-4AA4-87E0-660D105C8258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35676080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5E519E-6ED7-4ABB-A44C-C7886CA4B369}" type="datetimeFigureOut">
              <a:rPr lang="el-GR" smtClean="0"/>
              <a:pPr/>
              <a:t>6/10/2016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2B1302-B574-4AA4-87E0-660D105C8258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5333139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5E519E-6ED7-4ABB-A44C-C7886CA4B369}" type="datetimeFigureOut">
              <a:rPr lang="el-GR" smtClean="0"/>
              <a:pPr/>
              <a:t>6/10/2016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2B1302-B574-4AA4-87E0-660D105C8258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402027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κειμένου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Θέση ημερομηνίας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5E519E-6ED7-4ABB-A44C-C7886CA4B369}" type="datetimeFigureOut">
              <a:rPr lang="el-GR" smtClean="0"/>
              <a:pPr/>
              <a:t>6/10/2016</a:t>
            </a:fld>
            <a:endParaRPr lang="el-GR"/>
          </a:p>
        </p:txBody>
      </p:sp>
      <p:sp>
        <p:nvSpPr>
          <p:cNvPr id="8" name="Θέση υποσέλιδου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Θέση αριθμού διαφάνειας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2B1302-B574-4AA4-87E0-660D105C8258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12339028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5E519E-6ED7-4ABB-A44C-C7886CA4B369}" type="datetimeFigureOut">
              <a:rPr lang="el-GR" smtClean="0"/>
              <a:pPr/>
              <a:t>6/10/2016</a:t>
            </a:fld>
            <a:endParaRPr lang="el-GR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2B1302-B574-4AA4-87E0-660D105C8258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28850661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5E519E-6ED7-4ABB-A44C-C7886CA4B369}" type="datetimeFigureOut">
              <a:rPr lang="el-GR" smtClean="0"/>
              <a:pPr/>
              <a:t>6/10/2016</a:t>
            </a:fld>
            <a:endParaRPr lang="el-GR"/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2B1302-B574-4AA4-87E0-660D105C8258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41353366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5E519E-6ED7-4ABB-A44C-C7886CA4B369}" type="datetimeFigureOut">
              <a:rPr lang="el-GR" smtClean="0"/>
              <a:pPr/>
              <a:t>6/10/2016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2B1302-B574-4AA4-87E0-660D105C8258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272643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εικόνας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5E519E-6ED7-4ABB-A44C-C7886CA4B369}" type="datetimeFigureOut">
              <a:rPr lang="el-GR" smtClean="0"/>
              <a:pPr/>
              <a:t>6/10/2016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2B1302-B574-4AA4-87E0-660D105C8258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25266765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5E519E-6ED7-4ABB-A44C-C7886CA4B369}" type="datetimeFigureOut">
              <a:rPr lang="el-GR" smtClean="0"/>
              <a:pPr/>
              <a:t>6/10/2016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2B1302-B574-4AA4-87E0-660D105C8258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42251034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dmst.aueb.gr/" TargetMode="External"/><Relationship Id="rId2" Type="http://schemas.openxmlformats.org/officeDocument/2006/relationships/hyperlink" Target="http://www.aueb.gr/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www.eudoxus.gr/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jpe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Θέση περιεχομένου 4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 rot="5400000">
            <a:off x="561848" y="2985039"/>
            <a:ext cx="4352925" cy="2447409"/>
          </a:xfrm>
        </p:spPr>
      </p:pic>
      <p:pic>
        <p:nvPicPr>
          <p:cNvPr id="4" name="Picture 1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500438" y="523601"/>
            <a:ext cx="5278120" cy="97536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4530768" y="2573912"/>
            <a:ext cx="69895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dirty="0" smtClean="0"/>
              <a:t>Ισόγειο της Πτέρυγας Αντωνιάδου </a:t>
            </a:r>
            <a:endParaRPr lang="el-GR" dirty="0"/>
          </a:p>
        </p:txBody>
      </p:sp>
      <p:sp>
        <p:nvSpPr>
          <p:cNvPr id="8" name="TextBox 7"/>
          <p:cNvSpPr txBox="1"/>
          <p:nvPr/>
        </p:nvSpPr>
        <p:spPr>
          <a:xfrm>
            <a:off x="4697260" y="2204580"/>
            <a:ext cx="66565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2400" b="1" dirty="0" smtClean="0"/>
              <a:t>ΓΡΑΜΜΑΤΕΙΑ ΤΟΥ ΤΜΗΜΑΤΟΣ </a:t>
            </a:r>
            <a:endParaRPr lang="el-GR" sz="2400" b="1" dirty="0"/>
          </a:p>
        </p:txBody>
      </p:sp>
      <p:sp>
        <p:nvSpPr>
          <p:cNvPr id="9" name="TextBox 8"/>
          <p:cNvSpPr txBox="1"/>
          <p:nvPr/>
        </p:nvSpPr>
        <p:spPr>
          <a:xfrm>
            <a:off x="5194647" y="3584439"/>
            <a:ext cx="5661764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2800" b="1" dirty="0" smtClean="0"/>
              <a:t>ΠΡΟΣΩΠΙΚΟ ΓΡΑΜΜΑΤΕΙΑΣ</a:t>
            </a:r>
          </a:p>
          <a:p>
            <a:pPr algn="ctr"/>
            <a:endParaRPr lang="el-GR" sz="2800" dirty="0"/>
          </a:p>
          <a:p>
            <a:pPr algn="ctr"/>
            <a:r>
              <a:rPr lang="el-GR" sz="2800" dirty="0" smtClean="0"/>
              <a:t>ΧΡΥΣΟΥΛΑ ΣΑΚΕΛΛΑΡΙΟΥ</a:t>
            </a:r>
          </a:p>
          <a:p>
            <a:pPr algn="ctr"/>
            <a:r>
              <a:rPr lang="el-GR" sz="2800" dirty="0" smtClean="0"/>
              <a:t>ΜΑΡΙΑ ΚΟΥΤΡΟΥΜΠΗ</a:t>
            </a:r>
          </a:p>
          <a:p>
            <a:pPr algn="ctr"/>
            <a:r>
              <a:rPr lang="el-GR" sz="2800" dirty="0" smtClean="0"/>
              <a:t>ΒΙΚΤΩΡΙΑ ΦΙΛΙΠΠΟΠΟΥΛΟΥ</a:t>
            </a:r>
          </a:p>
          <a:p>
            <a:pPr algn="ctr"/>
            <a:endParaRPr lang="el-GR" dirty="0"/>
          </a:p>
          <a:p>
            <a:pPr algn="ctr"/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xmlns="" val="39852699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en-US" dirty="0" smtClean="0"/>
          </a:p>
          <a:p>
            <a:pPr marL="0" indent="0" algn="ctr">
              <a:buNone/>
            </a:pPr>
            <a:r>
              <a:rPr lang="en-US" b="1" dirty="0" smtClean="0"/>
              <a:t>E</a:t>
            </a:r>
            <a:r>
              <a:rPr lang="el-GR" b="1" dirty="0" smtClean="0"/>
              <a:t>ΠΙΚΟΙΝΩΝΙΑ ΜΕ ΤΗ ΓΡΑΜΜΑΤΕΙΑ</a:t>
            </a:r>
          </a:p>
          <a:p>
            <a:endParaRPr lang="el-GR" dirty="0" smtClean="0"/>
          </a:p>
          <a:p>
            <a:pPr marL="0" indent="0" algn="ctr">
              <a:buNone/>
            </a:pPr>
            <a:r>
              <a:rPr lang="en-US" dirty="0" smtClean="0"/>
              <a:t>T</a:t>
            </a:r>
            <a:r>
              <a:rPr lang="el-GR" dirty="0" err="1" smtClean="0"/>
              <a:t>ηλ</a:t>
            </a:r>
            <a:r>
              <a:rPr lang="el-GR" dirty="0" smtClean="0"/>
              <a:t>. 2108203129 -139-110 </a:t>
            </a:r>
            <a:endParaRPr lang="en-US" dirty="0" smtClean="0"/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r>
              <a:rPr lang="el-GR" dirty="0" smtClean="0"/>
              <a:t> ΔΕΥΤΕΡΑ – ΤΕΤΑΡΤΗ 12-2</a:t>
            </a:r>
          </a:p>
          <a:p>
            <a:pPr marL="0" indent="0" algn="ctr">
              <a:buNone/>
            </a:pPr>
            <a:r>
              <a:rPr lang="el-GR" dirty="0" smtClean="0"/>
              <a:t>ΠΑΡΑΣΚΕΥΗ 11-1</a:t>
            </a:r>
          </a:p>
          <a:p>
            <a:pPr marL="0" indent="0" algn="ctr">
              <a:buNone/>
            </a:pPr>
            <a:endParaRPr lang="el-GR" dirty="0"/>
          </a:p>
          <a:p>
            <a:pPr marL="0" indent="0" algn="ctr">
              <a:buNone/>
            </a:pPr>
            <a:r>
              <a:rPr lang="en-US" dirty="0" smtClean="0"/>
              <a:t>E-mail: dmst@aueb.gr</a:t>
            </a:r>
            <a:endParaRPr lang="el-GR" dirty="0"/>
          </a:p>
        </p:txBody>
      </p:sp>
      <p:pic>
        <p:nvPicPr>
          <p:cNvPr id="6" name="Picture 1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267682" y="498663"/>
            <a:ext cx="5278120" cy="9753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1034546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el-GR" b="1" dirty="0" smtClean="0"/>
              <a:t>ΕΝΗΜΕΡΩΣΗ </a:t>
            </a:r>
          </a:p>
          <a:p>
            <a:pPr marL="0" indent="0" algn="ctr">
              <a:buNone/>
            </a:pPr>
            <a:endParaRPr lang="el-GR" dirty="0"/>
          </a:p>
          <a:p>
            <a:pPr marL="0" indent="0" algn="ctr">
              <a:buNone/>
            </a:pPr>
            <a:r>
              <a:rPr lang="el-GR" sz="3000" dirty="0" smtClean="0"/>
              <a:t>ΑΝΑΚΟΙΝΩΣΕΙΣ </a:t>
            </a:r>
            <a:endParaRPr lang="en-US" sz="3000" dirty="0"/>
          </a:p>
          <a:p>
            <a:pPr marL="0" indent="0" algn="ctr">
              <a:buNone/>
            </a:pPr>
            <a:r>
              <a:rPr lang="en-US" sz="3000" dirty="0" smtClean="0">
                <a:hlinkClick r:id="rId2"/>
              </a:rPr>
              <a:t>www.aueb.gr</a:t>
            </a:r>
            <a:endParaRPr lang="en-US" sz="3000" dirty="0" smtClean="0"/>
          </a:p>
          <a:p>
            <a:pPr marL="0" indent="0" algn="ctr">
              <a:buNone/>
            </a:pPr>
            <a:r>
              <a:rPr lang="el-GR" sz="3000" dirty="0" smtClean="0"/>
              <a:t>Κεντρική </a:t>
            </a:r>
            <a:r>
              <a:rPr lang="el-GR" sz="3000" dirty="0" err="1" smtClean="0"/>
              <a:t>ιστ</a:t>
            </a:r>
            <a:r>
              <a:rPr lang="en-US" sz="3000" dirty="0" smtClean="0"/>
              <a:t>o</a:t>
            </a:r>
            <a:r>
              <a:rPr lang="el-GR" sz="3000" dirty="0" smtClean="0"/>
              <a:t>σελίδα</a:t>
            </a:r>
          </a:p>
          <a:p>
            <a:pPr marL="0" indent="0" algn="ctr">
              <a:buNone/>
            </a:pPr>
            <a:endParaRPr lang="el-GR" sz="3000" dirty="0"/>
          </a:p>
          <a:p>
            <a:pPr marL="0" indent="0" algn="ctr">
              <a:buNone/>
            </a:pPr>
            <a:r>
              <a:rPr lang="en-US" sz="3000" dirty="0" smtClean="0">
                <a:hlinkClick r:id="rId3"/>
              </a:rPr>
              <a:t>www.dmst.aueb.gr</a:t>
            </a:r>
            <a:r>
              <a:rPr lang="en-US" sz="3000" dirty="0" smtClean="0"/>
              <a:t> </a:t>
            </a:r>
            <a:endParaRPr lang="el-GR" sz="3000" dirty="0" smtClean="0"/>
          </a:p>
          <a:p>
            <a:pPr marL="0" indent="0" algn="ctr">
              <a:buNone/>
            </a:pPr>
            <a:r>
              <a:rPr lang="el-GR" sz="3000" dirty="0" smtClean="0"/>
              <a:t>ιστοσελίδα Τμήματος </a:t>
            </a:r>
          </a:p>
          <a:p>
            <a:pPr marL="0" indent="0" algn="ctr">
              <a:buNone/>
            </a:pPr>
            <a:endParaRPr lang="en-US" sz="3000" dirty="0" smtClean="0"/>
          </a:p>
          <a:p>
            <a:pPr marL="0" indent="0" algn="ctr">
              <a:buNone/>
            </a:pPr>
            <a:r>
              <a:rPr lang="en-US" sz="3000" dirty="0" smtClean="0"/>
              <a:t>e</a:t>
            </a:r>
            <a:r>
              <a:rPr lang="el-GR" sz="3000" dirty="0" smtClean="0"/>
              <a:t> </a:t>
            </a:r>
            <a:r>
              <a:rPr lang="en-US" sz="3000" dirty="0" smtClean="0"/>
              <a:t>- </a:t>
            </a:r>
            <a:r>
              <a:rPr lang="el-GR" sz="3000" dirty="0" smtClean="0"/>
              <a:t>Γραμματεία</a:t>
            </a:r>
            <a:endParaRPr lang="en-US" sz="3000" dirty="0" smtClean="0"/>
          </a:p>
          <a:p>
            <a:pPr marL="0" indent="0" algn="ctr">
              <a:buNone/>
            </a:pPr>
            <a:endParaRPr lang="el-GR" sz="3000" dirty="0"/>
          </a:p>
        </p:txBody>
      </p:sp>
      <p:pic>
        <p:nvPicPr>
          <p:cNvPr id="6" name="Picture 1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749820" y="573477"/>
            <a:ext cx="5278120" cy="9753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7730413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l-GR" b="1" dirty="0" smtClean="0"/>
              <a:t>ΠΡΟΘΕΣΜΙΕΣ</a:t>
            </a:r>
          </a:p>
          <a:p>
            <a:pPr marL="0" indent="0" algn="ctr">
              <a:buNone/>
            </a:pPr>
            <a:endParaRPr lang="el-GR" dirty="0" smtClean="0"/>
          </a:p>
          <a:p>
            <a:pPr marL="0" indent="0" algn="ctr">
              <a:buNone/>
            </a:pPr>
            <a:r>
              <a:rPr lang="el-GR" b="1" dirty="0" smtClean="0"/>
              <a:t>ΔΗΛΩΣΕΙΣ ΜΑΘΗΜΑΤΩΝ ΚΑΙ ΣΥΓΓΡΑΜΜΑΤΩΝ </a:t>
            </a:r>
          </a:p>
          <a:p>
            <a:pPr marL="0" indent="0" algn="ctr">
              <a:buNone/>
            </a:pPr>
            <a:r>
              <a:rPr lang="el-GR" dirty="0" smtClean="0"/>
              <a:t>χειμερινού εξαμήνου </a:t>
            </a:r>
          </a:p>
          <a:p>
            <a:pPr marL="0" indent="0" algn="ctr">
              <a:buNone/>
            </a:pPr>
            <a:r>
              <a:rPr lang="el-GR" dirty="0" smtClean="0"/>
              <a:t>εαρινού εξαμήνου </a:t>
            </a:r>
          </a:p>
          <a:p>
            <a:pPr marL="0" indent="0">
              <a:buNone/>
            </a:pPr>
            <a:r>
              <a:rPr lang="el-GR" dirty="0" smtClean="0"/>
              <a:t>Δήλωση μαθημάτων</a:t>
            </a:r>
            <a:r>
              <a:rPr lang="en-US" dirty="0" smtClean="0"/>
              <a:t>			</a:t>
            </a:r>
            <a:r>
              <a:rPr lang="el-GR" dirty="0" smtClean="0"/>
              <a:t>   </a:t>
            </a:r>
            <a:r>
              <a:rPr lang="en-US" dirty="0" smtClean="0"/>
              <a:t> </a:t>
            </a:r>
            <a:r>
              <a:rPr lang="el-GR" dirty="0" smtClean="0"/>
              <a:t> </a:t>
            </a:r>
            <a:r>
              <a:rPr lang="en-US" dirty="0" smtClean="0"/>
              <a:t> </a:t>
            </a:r>
            <a:r>
              <a:rPr lang="el-GR" dirty="0" smtClean="0"/>
              <a:t>Δήλωση συγγραμμάτων </a:t>
            </a:r>
          </a:p>
          <a:p>
            <a:pPr marL="0" indent="0">
              <a:buNone/>
            </a:pPr>
            <a:r>
              <a:rPr lang="el-GR" dirty="0" smtClean="0"/>
              <a:t>    </a:t>
            </a:r>
            <a:r>
              <a:rPr lang="en-US" dirty="0" smtClean="0"/>
              <a:t>e- </a:t>
            </a:r>
            <a:r>
              <a:rPr lang="el-GR" dirty="0" smtClean="0"/>
              <a:t>Γραμματεία					</a:t>
            </a:r>
            <a:r>
              <a:rPr lang="en-US" dirty="0" smtClean="0"/>
              <a:t> </a:t>
            </a:r>
            <a:r>
              <a:rPr lang="en-US" dirty="0" smtClean="0">
                <a:hlinkClick r:id="rId2"/>
              </a:rPr>
              <a:t>www.eudoxus.gr</a:t>
            </a:r>
            <a:r>
              <a:rPr lang="en-US" dirty="0" smtClean="0"/>
              <a:t> </a:t>
            </a:r>
            <a:endParaRPr lang="el-GR" dirty="0" smtClean="0"/>
          </a:p>
        </p:txBody>
      </p:sp>
      <p:pic>
        <p:nvPicPr>
          <p:cNvPr id="5" name="Picture 1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018300" y="540226"/>
            <a:ext cx="5278120" cy="9753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4675480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612753"/>
          </a:xfrm>
        </p:spPr>
        <p:txBody>
          <a:bodyPr/>
          <a:lstStyle/>
          <a:p>
            <a:pPr marL="0" indent="0">
              <a:buNone/>
            </a:pPr>
            <a:endParaRPr lang="en-US" dirty="0" smtClean="0"/>
          </a:p>
          <a:p>
            <a:pPr marL="0" indent="0" algn="ctr">
              <a:buNone/>
            </a:pPr>
            <a:r>
              <a:rPr lang="el-GR" b="1" dirty="0" smtClean="0"/>
              <a:t>ΣΤΑΤΙΣΤΙΚΑ ΣΤΟΙΧΕΙΑ </a:t>
            </a:r>
          </a:p>
          <a:p>
            <a:pPr marL="0" indent="0" algn="ctr">
              <a:buNone/>
            </a:pPr>
            <a:endParaRPr lang="el-GR" dirty="0"/>
          </a:p>
          <a:p>
            <a:pPr algn="ctr"/>
            <a:r>
              <a:rPr lang="el-GR" sz="2400" dirty="0" smtClean="0"/>
              <a:t>Στα 7 τελευταία </a:t>
            </a:r>
            <a:r>
              <a:rPr lang="el-GR" sz="2400" dirty="0" err="1" smtClean="0"/>
              <a:t>ακαδ.έτη</a:t>
            </a:r>
            <a:r>
              <a:rPr lang="el-GR" sz="2400" dirty="0" smtClean="0"/>
              <a:t> - Ο Μ.Ο. Βαθμολογίας των αποφοίτων – 7,36</a:t>
            </a:r>
          </a:p>
          <a:p>
            <a:pPr algn="ctr"/>
            <a:endParaRPr lang="el-GR" sz="2400" dirty="0" smtClean="0"/>
          </a:p>
          <a:p>
            <a:pPr algn="ctr"/>
            <a:r>
              <a:rPr lang="el-GR" sz="2400" dirty="0" smtClean="0"/>
              <a:t>Στα 4 τελευταία </a:t>
            </a:r>
            <a:r>
              <a:rPr lang="el-GR" sz="2400" dirty="0" err="1" smtClean="0"/>
              <a:t>ακαδ.έτη</a:t>
            </a:r>
            <a:r>
              <a:rPr lang="el-GR" sz="2400" dirty="0" smtClean="0"/>
              <a:t> – ΑΡΙΣΤΑ (8,51- έως 10) – 10,2 % των αποφοίτων</a:t>
            </a:r>
          </a:p>
          <a:p>
            <a:pPr marL="0" indent="0" algn="ctr">
              <a:buNone/>
            </a:pPr>
            <a:endParaRPr lang="el-GR" sz="2400" dirty="0" smtClean="0"/>
          </a:p>
          <a:p>
            <a:pPr marL="0" indent="0" algn="ctr">
              <a:buNone/>
            </a:pPr>
            <a:endParaRPr lang="el-GR" sz="2400" dirty="0" smtClean="0"/>
          </a:p>
          <a:p>
            <a:pPr algn="ctr"/>
            <a:endParaRPr lang="el-GR" sz="2400" dirty="0" smtClean="0"/>
          </a:p>
          <a:p>
            <a:pPr marL="0" indent="0" algn="ctr">
              <a:buNone/>
            </a:pPr>
            <a:endParaRPr lang="el-GR" sz="2400" dirty="0"/>
          </a:p>
          <a:p>
            <a:pPr marL="0" indent="0" algn="ctr">
              <a:buNone/>
            </a:pPr>
            <a:endParaRPr lang="el-GR" dirty="0"/>
          </a:p>
        </p:txBody>
      </p:sp>
      <p:pic>
        <p:nvPicPr>
          <p:cNvPr id="4" name="Picture 1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134679" y="540226"/>
            <a:ext cx="5278120" cy="9753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9866512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l-GR" dirty="0" smtClean="0"/>
          </a:p>
          <a:p>
            <a:pPr marL="0" indent="0" algn="ctr">
              <a:buNone/>
            </a:pPr>
            <a:r>
              <a:rPr lang="el-GR" dirty="0" smtClean="0"/>
              <a:t>ΑΠΟΦΟΙΤΗΣΗ </a:t>
            </a:r>
            <a:endParaRPr lang="el-GR" dirty="0"/>
          </a:p>
        </p:txBody>
      </p:sp>
      <p:pic>
        <p:nvPicPr>
          <p:cNvPr id="4" name="Picture 1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508751" y="531913"/>
            <a:ext cx="5278120" cy="975360"/>
          </a:xfrm>
          <a:prstGeom prst="rect">
            <a:avLst/>
          </a:prstGeom>
        </p:spPr>
      </p:pic>
      <p:pic>
        <p:nvPicPr>
          <p:cNvPr id="1026" name="Picture 2" descr="Αποτέλεσμα εικόνας για εικόνες αποφοίτησης ΟΠΑ"/>
          <p:cNvPicPr>
            <a:picLocks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139632" y="2239553"/>
            <a:ext cx="2143125" cy="31803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Αποτέλεσμα εικόνας για εικόνες αποφοίτησης ΟΠΑ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000500" y="2984362"/>
            <a:ext cx="4191000" cy="13811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http://www.dmst.aueb.gr/images/graduates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114925" y="4784393"/>
            <a:ext cx="6238875" cy="76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39210159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71</TotalTime>
  <Words>92</Words>
  <Application>Microsoft Office PowerPoint</Application>
  <PresentationFormat>Custom</PresentationFormat>
  <Paragraphs>44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Θέμα του Office</vt:lpstr>
      <vt:lpstr>Slide 1</vt:lpstr>
      <vt:lpstr>Slide 2</vt:lpstr>
      <vt:lpstr>Slide 3</vt:lpstr>
      <vt:lpstr>Slide 4</vt:lpstr>
      <vt:lpstr>Slide 5</vt:lpstr>
      <vt:lpstr>Slide 6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Παρουσίαση του PowerPoint</dc:title>
  <dc:creator>Chrysoula Sakellariou</dc:creator>
  <cp:lastModifiedBy>vasotag</cp:lastModifiedBy>
  <cp:revision>12</cp:revision>
  <dcterms:created xsi:type="dcterms:W3CDTF">2016-10-05T03:31:46Z</dcterms:created>
  <dcterms:modified xsi:type="dcterms:W3CDTF">2016-10-06T07:36:36Z</dcterms:modified>
</cp:coreProperties>
</file>