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80" r:id="rId3"/>
    <p:sldId id="259" r:id="rId4"/>
    <p:sldId id="274" r:id="rId5"/>
    <p:sldId id="275" r:id="rId6"/>
    <p:sldId id="276" r:id="rId7"/>
    <p:sldId id="277" r:id="rId8"/>
    <p:sldId id="278" r:id="rId9"/>
    <p:sldId id="279" r:id="rId10"/>
    <p:sldId id="291" r:id="rId11"/>
    <p:sldId id="288" r:id="rId12"/>
    <p:sldId id="283" r:id="rId13"/>
    <p:sldId id="281" r:id="rId14"/>
    <p:sldId id="282" r:id="rId15"/>
    <p:sldId id="287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Lattas" initials="AL" lastIdx="4" clrIdx="0">
    <p:extLst>
      <p:ext uri="{19B8F6BF-5375-455C-9EA6-DF929625EA0E}">
        <p15:presenceInfo xmlns:p15="http://schemas.microsoft.com/office/powerpoint/2012/main" userId="d490553a3ffd58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75" autoAdjust="0"/>
  </p:normalViewPr>
  <p:slideViewPr>
    <p:cSldViewPr snapToGrid="0">
      <p:cViewPr varScale="1">
        <p:scale>
          <a:sx n="66" d="100"/>
          <a:sy n="66" d="100"/>
        </p:scale>
        <p:origin x="15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04T01:26:43.751" idx="1">
    <p:pos x="10" y="10"/>
    <p:text>Άλλαξε τις κατευθύνσεις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31E6-3F65-4B18-8210-2F0E95463C85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0362E-CF9C-4951-BF1E-A4B2EC0C8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33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MC:</a:t>
            </a:r>
            <a:r>
              <a:rPr lang="en-GB" baseline="0" dirty="0"/>
              <a:t> https://en.wikipedia.org/wiki/List_of_public_corporations_by_market_capitalization</a:t>
            </a:r>
          </a:p>
          <a:p>
            <a:r>
              <a:rPr lang="en-GB" baseline="0" dirty="0"/>
              <a:t>Employees total: Google</a:t>
            </a:r>
          </a:p>
          <a:p>
            <a:r>
              <a:rPr lang="en-GB" baseline="0" dirty="0"/>
              <a:t>Employees </a:t>
            </a:r>
            <a:r>
              <a:rPr lang="en-GB" baseline="0" dirty="0" err="1"/>
              <a:t>Eu</a:t>
            </a:r>
            <a:r>
              <a:rPr lang="en-GB" baseline="0" dirty="0"/>
              <a:t>: me</a:t>
            </a:r>
          </a:p>
          <a:p>
            <a:r>
              <a:rPr lang="en-GB" baseline="0" dirty="0"/>
              <a:t>Employees GR: Google Gr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362E-CF9C-4951-BF1E-A4B2EC0C80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9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Employees</a:t>
            </a:r>
            <a:r>
              <a:rPr lang="el-GR" dirty="0"/>
              <a:t> </a:t>
            </a:r>
            <a:r>
              <a:rPr lang="en-GB" dirty="0" err="1"/>
              <a:t>eu</a:t>
            </a:r>
            <a:r>
              <a:rPr lang="en-GB" dirty="0"/>
              <a:t>:</a:t>
            </a:r>
            <a:r>
              <a:rPr lang="en-GB" baseline="0" dirty="0"/>
              <a:t> Apple</a:t>
            </a:r>
          </a:p>
          <a:p>
            <a:r>
              <a:rPr lang="en-GB" baseline="0" dirty="0"/>
              <a:t>Employees total: http://www.statista.com/statistics/273439/number-of-employees-of-apple-since-2005/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362E-CF9C-4951-BF1E-A4B2EC0C80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0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362E-CF9C-4951-BF1E-A4B2EC0C80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16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8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66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6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67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94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89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8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0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0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8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4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8801-94D0-4144-90D1-CAA74E6F44D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1073B-A996-4C9E-B1B5-B44720EC6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5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38289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Ένας Φοιτητής ΔΕΤ στην 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Silicon Valley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Αλέξανδρος Λάττας – </a:t>
            </a:r>
            <a:r>
              <a:rPr lang="en-GB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06/</a:t>
            </a: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10</a:t>
            </a:r>
            <a:r>
              <a:rPr lang="en-US" altLang="zh-C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/2016</a:t>
            </a:r>
          </a:p>
          <a:p>
            <a:r>
              <a:rPr lang="en-GB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info@lattas.eu</a:t>
            </a:r>
          </a:p>
        </p:txBody>
      </p:sp>
    </p:spTree>
    <p:extLst>
      <p:ext uri="{BB962C8B-B14F-4D97-AF65-F5344CB8AC3E}">
        <p14:creationId xmlns:p14="http://schemas.microsoft.com/office/powerpoint/2010/main" val="10642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87816"/>
            <a:ext cx="9225774" cy="73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8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Μπορείτε να φτάσετε εκεί;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Πως να φτάσετε εκεί: Βήμα 1</a:t>
            </a:r>
            <a:r>
              <a:rPr lang="el-GR" sz="28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</a:t>
            </a:r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 ΔΕΤ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lus 2"/>
          <p:cNvSpPr/>
          <p:nvPr/>
        </p:nvSpPr>
        <p:spPr>
          <a:xfrm>
            <a:off x="957943" y="3381022"/>
            <a:ext cx="707571" cy="707571"/>
          </a:xfrm>
          <a:prstGeom prst="mathPlu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2743200" y="1424317"/>
            <a:ext cx="0" cy="49058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04457" y="142431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Τεχνολογίες Λογισμικού και Ανάλυσης Δεδομένων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2457" y="142431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Back-end Programmer, Data Scientist, IT Manager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4909" y="248787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Πληροφοριακά Συστήματα και Ηλεκτρονικό Επιχειρείν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2909" y="248787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Front-end Programmer, Entrepreneur, </a:t>
            </a:r>
            <a:r>
              <a:rPr lang="en-GB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Marketeer</a:t>
            </a:r>
            <a:endParaRPr lang="en-GB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4457" y="37825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Επιχειρησιακή Έρευνα </a:t>
            </a: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Επιχειρηματική Αναλυτική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2457" y="378250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Risk Analyst, Finance Analyst, Data Scientist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04457" y="468675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Στρατηγική, Επιχ/τα και Ανθρώπινοι Πόροι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52457" y="468675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04457" y="565625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Διοίκηση Λειτουργιών και Εφοδιαστικής Αλυσίδας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2457" y="565625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 Manager, Supply Chain Manager</a:t>
            </a:r>
          </a:p>
        </p:txBody>
      </p:sp>
      <p:pic>
        <p:nvPicPr>
          <p:cNvPr id="26" name="Picture 4" descr="http://images.clipartpanda.com/sad-girl-stick-figure-imag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417" y="1668917"/>
            <a:ext cx="1256622" cy="13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Αποτέλεσμα εικόνας για dms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1678" y="4511054"/>
            <a:ext cx="73342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Πως να φτάσετε εκεί: Βήμα 2ο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857" y="1973943"/>
            <a:ext cx="5783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Πτυχίο</a:t>
            </a:r>
          </a:p>
          <a:p>
            <a:pPr marL="342900" indent="-342900">
              <a:buAutoNum type="arabicPeriod"/>
            </a:pPr>
            <a:endParaRPr lang="el-G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AutoNum type="arabicPeriod"/>
            </a:pP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Μεταπτυχιακό</a:t>
            </a:r>
          </a:p>
          <a:p>
            <a:pPr marL="342900" indent="-342900">
              <a:buAutoNum type="arabicPeriod"/>
            </a:pPr>
            <a:endParaRPr lang="el-G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AutoNum type="arabicPeriod"/>
            </a:pP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Διδακτορικό</a:t>
            </a: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AutoNum type="arabicPeriod"/>
            </a:pP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l-G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l-GR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Η πιο διαδεδομένη οδός.</a:t>
            </a:r>
          </a:p>
          <a:p>
            <a:pPr marL="342900" indent="-342900">
              <a:buAutoNum type="arabicPeriod"/>
            </a:pPr>
            <a:endParaRPr lang="el-G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AutoNum type="arabicPeriod"/>
            </a:pP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http://graduates.khi.nu.edu.pk/images/gradu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57" y="1650999"/>
            <a:ext cx="5083629" cy="508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18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Πως να φτάσετε εκεί: Βήμα 2ο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943" y="1843314"/>
            <a:ext cx="3860800" cy="165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49943" y="1843314"/>
            <a:ext cx="451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Αριστεία σε Πανεπιστήμιο</a:t>
            </a: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098" name="Picture 2" descr="http://cdn.xl.thumbs.canstockphoto.com/canstock1533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"/>
          <a:stretch/>
        </p:blipFill>
        <p:spPr bwMode="auto">
          <a:xfrm>
            <a:off x="3251200" y="2725425"/>
            <a:ext cx="5620205" cy="379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943" y="2499715"/>
            <a:ext cx="4513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Πρόσκληση από εταιρεία ή πανεπιστήμιο (για </a:t>
            </a:r>
            <a:r>
              <a:rPr lang="en-GB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PhD)</a:t>
            </a:r>
          </a:p>
          <a:p>
            <a:endParaRPr lang="el-G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l-GR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Για πολύ λίγους…</a:t>
            </a: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7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Πως να φτάσετε εκεί: Βήμα 2ο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429" y="1872343"/>
            <a:ext cx="2975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Ίδρυση καινοτόμου </a:t>
            </a:r>
            <a:r>
              <a:rPr lang="en-GB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Start-up 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στην Ελλάδα </a:t>
            </a: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28" y="2970963"/>
            <a:ext cx="300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Εξαγορά και αφομοίωση  από μεγάλη Αμερικάνικη</a:t>
            </a:r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22" name="Picture 2" descr="https://crunchbase-production-res.cloudinary.com/image/upload/c_pad,h_140,w_140/v1397189341/96d297b1b7f005bf29522a4f923e5fd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52" y="1882234"/>
            <a:ext cx="1953532" cy="19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BugSen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BugSen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37" y="4609943"/>
            <a:ext cx="2461962" cy="1222829"/>
          </a:xfrm>
          <a:prstGeom prst="rect">
            <a:avLst/>
          </a:prstGeom>
        </p:spPr>
      </p:pic>
      <p:pic>
        <p:nvPicPr>
          <p:cNvPr id="11" name="Picture 14" descr="https://g.twimg.com/Twitter_logo_bl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06" y="2364946"/>
            <a:ext cx="1177424" cy="9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http://www.ivanmazour.com/wp-content/uploads/2013/11/splunk-logo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9276">
            <a:off x="4738811" y="4710314"/>
            <a:ext cx="2665956" cy="8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Το </a:t>
            </a:r>
            <a:r>
              <a:rPr lang="en-GB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Edutrip</a:t>
            </a:r>
          </a:p>
        </p:txBody>
      </p:sp>
      <p:pic>
        <p:nvPicPr>
          <p:cNvPr id="6146" name="Picture 2" descr="Edutr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8" y="3120312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sp.org.gr/sites/default/files/red_cmyk_300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4226"/>
            <a:ext cx="2413918" cy="20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3016" y="1894078"/>
            <a:ext cx="528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Γνωριμία Ελλήνων Φοιτητών με μια διαφορετική πραγματικότητα και τη μεταφορά επιτυχημένων πρακτικών στα Ελληνικά Πανεπιστήμια.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3016" y="3134567"/>
            <a:ext cx="528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Διοργανώνεται από το </a:t>
            </a:r>
            <a:r>
              <a:rPr lang="en-GB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Corallia</a:t>
            </a: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και τους Συλλόγους </a:t>
            </a: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l-GR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λλήνων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φοιτητών των πανεπιστημίων: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Stanford</a:t>
            </a:r>
            <a:endParaRPr lang="el-G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Berkeley</a:t>
            </a:r>
            <a:endParaRPr lang="el-G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</a:t>
            </a:r>
            <a:endParaRPr lang="el-G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Georgia Tech</a:t>
            </a:r>
            <a:endParaRPr lang="el-G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 San Diego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3016" y="5483051"/>
            <a:ext cx="727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www.edutrip.gr</a:t>
            </a:r>
          </a:p>
        </p:txBody>
      </p:sp>
    </p:spTree>
    <p:extLst>
      <p:ext uri="{BB962C8B-B14F-4D97-AF65-F5344CB8AC3E}">
        <p14:creationId xmlns:p14="http://schemas.microsoft.com/office/powerpoint/2010/main" val="14930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38289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Ένας Φοιτητής ΔΕΤ στην 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Silicon Valley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Αλέξανδρος Λάττας – </a:t>
            </a:r>
            <a:r>
              <a:rPr lang="en-GB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06/</a:t>
            </a: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10</a:t>
            </a:r>
            <a:r>
              <a:rPr lang="en-US" altLang="zh-C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/2016</a:t>
            </a:r>
          </a:p>
          <a:p>
            <a:r>
              <a:rPr lang="en-GB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info@lattas.eu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0073" y="759283"/>
            <a:ext cx="711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/>
              <a:t>Αρχείο Παρουσίασης: </a:t>
            </a:r>
            <a:r>
              <a:rPr lang="en-GB" sz="3200" dirty="0">
                <a:solidFill>
                  <a:schemeClr val="accent5"/>
                </a:solidFill>
              </a:rPr>
              <a:t>6-10-2016.lattas.eu</a:t>
            </a:r>
          </a:p>
        </p:txBody>
      </p:sp>
    </p:spTree>
    <p:extLst>
      <p:ext uri="{BB962C8B-B14F-4D97-AF65-F5344CB8AC3E}">
        <p14:creationId xmlns:p14="http://schemas.microsoft.com/office/powerpoint/2010/main" val="173024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6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Το Ταξίδι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 descr="http://www.psp.org.gr/sites/default/files/red_cmyk_3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2432112"/>
            <a:ext cx="2413918" cy="20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93" y="2488125"/>
            <a:ext cx="2272454" cy="605988"/>
          </a:xfrm>
          <a:prstGeom prst="rect">
            <a:avLst/>
          </a:prstGeom>
        </p:spPr>
      </p:pic>
      <p:sp>
        <p:nvSpPr>
          <p:cNvPr id="3" name="Plus 2"/>
          <p:cNvSpPr/>
          <p:nvPr/>
        </p:nvSpPr>
        <p:spPr>
          <a:xfrm>
            <a:off x="2293864" y="3379857"/>
            <a:ext cx="487640" cy="487640"/>
          </a:xfrm>
          <a:prstGeom prst="mathPlus">
            <a:avLst/>
          </a:prstGeom>
          <a:solidFill>
            <a:srgbClr val="6E6D6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://images.clipartpanda.com/sad-girl-stick-figure-image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6445" y="3094113"/>
            <a:ext cx="726016" cy="8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clipartpanda.com/sad-girl-stick-figure-image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1615" y="3114971"/>
            <a:ext cx="726016" cy="8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ages.clipartpanda.com/sad-girl-stick-figure-image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1144" y="3135829"/>
            <a:ext cx="726016" cy="8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erkeley.edu/brand/img/logos/primary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42" y="2964266"/>
            <a:ext cx="4851317" cy="15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5089480" y="3515587"/>
            <a:ext cx="661182" cy="189414"/>
          </a:xfrm>
          <a:prstGeom prst="rightArrow">
            <a:avLst/>
          </a:prstGeom>
          <a:solidFill>
            <a:srgbClr val="6E6E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utoShape 16" descr="data:image/png;base64,iVBORw0KGgoAAAANSUhEUgAAAW4AAACKCAMAAAC93lCdAAAAjVBMVEX///87WZcmS5AqTZE4V5bc4evFzN0yU5S6w9ciSY8sT5IvUZPT2eYxUpPZ3uk2VZXy9Pitt8+GlrvO1OOeqsfr7fM9XJmUosKxu9JacqZ/kLd4i7RKZZ74+ftUbaPw8vdjeamOnb+mscxGYp1sgK0YQ4xYcKR7jbW/x9qGlbpOaJ8AOokOP4tvgq6bp8bQHFHaAAAKa0lEQVR4nO2ceX+iPBDHNQlHAAXK4YkVj9a61ff/8h4OIQMk6u4qPp/tfP+rTHP8yDGZiQ4GCIIgCIIgCIIgCIIgCIIgCIIgCIIgCIIgCIIgCIIgCIIgCIIgCIIgCIIgiBJPq0he3ZR/nSA9WpyTku/gJW3o/SUnLxpWh5jbLhtWkL7ljvTN5/Hb77FGTQ8Xx2+9xxoFn1xI3bPcSS4059RymTXtp8ZDuFhmNWbji75E7oU1HL5KbufbqqZVT3If9vVEfoncUz58ody0rrUnuXVR40vkNtpq9ym39tPkNulL5SY/TO6Fi3L3SMMpcY1Rxh7lfhbvYKNkfJ2ez+fJJOqteiA3NXup8bVyj0V/maX1Xv1Pkxt4Ykbae+0/We6eFs8GKHevoNy98pPl7qe/DX6w3D31t8FPk3uMcvdDYmYcwlFduz0J9JL8mKPpgiAItHd1Sdo03c2W8fK4Pk18vXtGiszJaXaMt8f14qw3y4FyHwaJ46e7VVbSapf68kNAdDh/ZibH1Xoe6so2ReZ5sV4ts3K+2lYKufWpeWFqPuUtjL9phlA705uWfI+zxztOBYQQbn2kssO982UQa+QyNmSMGSObEnuWAqmiSczpyGA5rmtTftyAnBWQ2z2tObVt181KygwtEoft5FZ03nIrs3DzooysrNVGkv+KJm0rH1jJ5Xb21Kp4TloJ9LQFzwfouh26Yswm9qZdyJp3AriM8doseeN2M1U0dC26kTbCbRkyy2283+SrW5bNz60WeXNJjSSsn8vlXoreurO/11aCUm5m5YNB/szaNtaK874bT8ywq/GhxbasArpKbjWiNOQHUVdgjWQmVtxokS63onW7pXKHIKFFnhMxUvc0zh9LdcwVAK2ZK4qo5NaoohQ39m41okTUdmglVEWLKFi6zL2iINfW1HJHRJRttafLs+Vm+WzyOim16um2LiHtZiZKLnJ77VkNer+6T273dKlrvFeWxex6MwxUauexZU8pN1g43eVz1Fb31F1c1YFWh09d9UYquU/dvJwoJbxL7np4D5Vqg9U2YVesjJ1KbhM0gjt9y23nkUFHNXLF8FYrUMo9brwO1pSi3CBuy22Vb+7cvi3QgF90O8t2CmEVyOX2wKiwv56k9hW58x5KUph1s8tV0G8qwFzmVr5FKTdMy7nEWC4pWCIvOt6U25gXlTXnSfs9s4/CKGkuXm0rdy2X+xNsruxpF6vG37mTKfG7v/Pjnb+3BHajt5dQ1hZ0x6V8uVp/rLaUk8y6kDKxhIG9zl35QbAVb6CUqCE3y3zkOGYctokdC42gmcGtOCYE7sLlkmNaDSsjjjl8waVVR+4ATELyvJOtZx4yZKfKfE8JTMB5AV2MYrEZaKCV1q5e8TztEJ7i3LF2wAlmfXmagN7zpCW3QdOimPcJFNfNP/oC75vMC22dGRC3HAFwOpF5MQeDld2y6sgdiza5u6epfeHOmEny0W4UWEsuE77FRnSUjKsPffBhri2Q2xDLpg9WMpq/laWondYnlhPwJ/LdHQonTlI7YVXU0JZ7IlrE6NOTtPdGBCMwVgsnDgw4Io1dvNUGzKg/hJl3s/m3Dc7OQu1CbrAuMeGoeaLpxZID/q78zEEj9114uC254fSi7TPz47k7ACtaVfZlLRQ4Sv9BDD4gEeh8ERBQyA2WBeI13vVoIqxAE4xWWeLQPvgAS8ygIzd4qujHQ7lb7pnom53/LXZKY3HrH4TcCZA7l0Qht5gZxf7mtObEhbmQKncrA5ApOcjKYtagLbcPXe4eLiL8sdxx/X/uLbmHLAw3JanQ8TfkDuRR8Tmw8hpWFoihglWvI3cCt9s+LiL0IvdwZF+AJ4pHyk3Ucr+p5XYW4hmL/1jD3+Ca3Jru++e3knQrGvb7cst4vdxsBjx83ktqRyl3MKeEWtl4vCAa9s/IDc+d7ufDJL2GQu5kx9vR/n9QbgDt5xqqXO7IvhLM+3fkBi4iE576M5HLfVSkBf4tud05cExoL5eapHJPr6e0ft8RJBL2edrkxZ7JG9grL+mH5yKVe3t1YP623OyojSUU1ytuy/3+l3Jf8buDBASwRtLIz4ORyR3BvIBNy8EIxmoht7C4Lbc6t31b7jxmcscxJ7lL7qR9qoTzmI8HT0cmN9xNaKrnQ1PTlq1jzrH+WxG2/BQxk63UIOd2zCSXW/GVElBD3iRHbiWOMkVkpRUzWYFh1MNuKZMbREnFxZKPZt9AYFNxHktFKZYyR6KQO26+WxCiAmHawQqEl5plwUAWGCf5a2/JDTN85Pm7pUzuidhASB22aR/ioZF0FoKAuPpurVxusCyU4S1DjEERzB23QqswfcRkVsU0bMe753C3fPpvEvyx3NChWraaqRW7INwBunF7rShZKncET3u7ZuUiM+SBDX1UhJfAaDeqCxMRyDnY50FXbg/ulk9LDFfI5N6AcVktJsm2JXfjK2v2JIjeEy+KgkO42JLv4r+AaIy86VqUJN57FDm6P8ltyhQcWADC4ic2EieFCcYych0CTVy2GWelnC1wNqBFwHUCB2rsjyMtaJRVnBw7ybNed0uZ3AchNzOKBmhpxzOBWakhG1FeQPJfUrgM1BSmeI3KgFNqj7LFoVxeYTLF3u8Li8bthfLeR2OmDK2sLDJqvM1iejnwuMAskpcFXdr2rLxk4hW7pac9IZV20xEkx8XO5gbsXCm3+lbPRe5IfaVpOJTILYMNyyZ9XD0JVMnSq4fhS0q7K7d8t9T1gz59eJRQ+mWRxjGHGa1g1UXu7h1Z0bFyGf6S3Y6suE/uajEL1O92KK5a6ddKY8STy91oZ7VbmtH6tJ0HV261/7Xc9ZsNr95GquSOiGrIVXcErStj8i65RdptcaVJIjm/u/KCSfnmJHI3dsu34qPEXPtnZzd99FVvqdwJvTZ3K7nV102rMelcGZP3yM1A+nCpnkvr2ijZKq2si68iu5I5Bee60hd7d7gfBh+nR98YlH/Rz7w2d2u5B1PFtdTan9FVt4Tvktu1QG+9rWJ8Uxgi8JYqq8ozlN7vBrulW9zu8hzqv42380cv3orvVaZtvV1eZ8+E3AMtll6VrOUeREvVRLkpt0s+mq7BnEuGrssnDaNkIXvDBq/XG6ncTme31MPNbPIZPPqcqfoa65RDV9fmu3F9ZwHInfnojBqt/hn2Hlzz8GPSTVUw19oXfsL4F7UNmYo2X3WOos6aN3aDrBR+6txWCGbNb4vkVgvx4uRfFumcLSPdP870h18ZDH7xiuZXgKK3PbEs27Issl/7eXOFYaOEw8LieVLTtkdW7hEPTxu9ccrU5wbPirpk4wub7efGKW2ybr2t2T5z2GlW22iUP6ecrEPppY9os859+8ySUsLJzpd6Dlo4q60op7spjGTrosO/hNweF3wXZ8uxH+iHdsl/z7ug/Wg8za+GHKqTVlTTNoyCaZim6WQzDeS/sJkZbNKc0J8eHMnxIRrr5nQTTibnzdSUGcCyTHOzMe+x8mVWngB8mnjyzxEEQRAEQRAEQRAEQRAEQRAEQRAEQRAEQRAEQRAEQRAEQRAEQRAEQRAE+b/zHwbStZx8DGCDAAAAAElFTkSuQmCC"/>
          <p:cNvSpPr>
            <a:spLocks noChangeAspect="1" noChangeArrowheads="1"/>
          </p:cNvSpPr>
          <p:nvPr/>
        </p:nvSpPr>
        <p:spPr bwMode="auto">
          <a:xfrm>
            <a:off x="457205" y="13778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20" descr="Image result for facebook logo"/>
          <p:cNvSpPr>
            <a:spLocks noChangeAspect="1" noChangeArrowheads="1"/>
          </p:cNvSpPr>
          <p:nvPr/>
        </p:nvSpPr>
        <p:spPr bwMode="auto">
          <a:xfrm>
            <a:off x="609605" y="15302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674042" y="4060733"/>
            <a:ext cx="3619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Ανδρόνικος Κουτρουμπέλης</a:t>
            </a:r>
          </a:p>
          <a:p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Κατερίνα Δραπανιώτη</a:t>
            </a:r>
          </a:p>
          <a:p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Αλέξανδρος Λάττας</a:t>
            </a:r>
          </a:p>
        </p:txBody>
      </p:sp>
    </p:spTree>
    <p:extLst>
      <p:ext uri="{BB962C8B-B14F-4D97-AF65-F5344CB8AC3E}">
        <p14:creationId xmlns:p14="http://schemas.microsoft.com/office/powerpoint/2010/main" val="30432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ivewilkinson.com/wp/wp-content/uploads/2014/09/050607Google_Fotoworks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/>
          <a:stretch/>
        </p:blipFill>
        <p:spPr bwMode="auto">
          <a:xfrm>
            <a:off x="0" y="773723"/>
            <a:ext cx="9144000" cy="601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415" y="3303294"/>
            <a:ext cx="83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Οργανώνει τις πληροφορίες του κόσμου και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l-GR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τις καθιστά παγκοσμίως προσβάσιμες. 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30" name="Picture 6" descr="http://logosurfer.com/sites/default/files/Alphab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14" y="3411021"/>
            <a:ext cx="2634120" cy="6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7371" y="4175576"/>
            <a:ext cx="8438663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Open-space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γραφεία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με πολλές παροχές</a:t>
            </a:r>
          </a:p>
          <a:p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 – 20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Διαφορετικά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https://www.wired.com/wp-content/uploads/2015/09/google-logo-1200x63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0" y="3309716"/>
            <a:ext cx="1451855" cy="76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05839"/>
            <a:ext cx="9144000" cy="60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642568" y="3486620"/>
            <a:ext cx="8384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Σχεδιάζει, αναπτύσσει και πουλάει ηλεκτρονικά είδη και υπηρεσίες.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771" y="4203621"/>
            <a:ext cx="8563429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Κλειστή και τυπική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Κρυφά και εσωτερικά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projects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Πολύ υψηλές παροχές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Έμφαση στην λεπτομέρεια</a:t>
            </a: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Αποτέλεσμα εικόνας για apple logo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1" y="3324151"/>
            <a:ext cx="591230" cy="7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b="6411"/>
          <a:stretch/>
        </p:blipFill>
        <p:spPr bwMode="auto">
          <a:xfrm>
            <a:off x="-130629" y="1005839"/>
            <a:ext cx="9387171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74652" y="3394137"/>
            <a:ext cx="83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Μία διαδικτυακή πλατφόρμα κοινωνικής δικτύωσης που επιτρέπει στους χρήστες να μοιράζονται σύντομα μηνύματα 140 χαρακτήρων.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423" y="4209367"/>
            <a:ext cx="8306862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Open-Space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γραφεία</a:t>
            </a: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Φιλικό κλίμα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Ανήσυχο μέλλον</a:t>
            </a:r>
          </a:p>
        </p:txBody>
      </p:sp>
      <p:pic>
        <p:nvPicPr>
          <p:cNvPr id="4098" name="Picture 2" descr="File:Twitter bird logo 2012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8" y="3480234"/>
            <a:ext cx="753780" cy="6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7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8686" y="1132114"/>
            <a:ext cx="10166369" cy="57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92610" y="3394137"/>
            <a:ext cx="83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Παράγει λογισμικό για την αναζήτηση, παρακολούθηση και ανάλυση αυτοματοποιημένων μεγάλων δεδομένων.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908" y="4285028"/>
            <a:ext cx="8248805" cy="70788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Πυκνά γραφεία «Ζούγκλα»</a:t>
            </a: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Αφίσες,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Nerf Guns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και Φάρσες</a:t>
            </a:r>
          </a:p>
        </p:txBody>
      </p:sp>
      <p:pic>
        <p:nvPicPr>
          <p:cNvPr id="5122" name="Picture 2" descr="Αποτέλεσμα εικόνας για splunk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0AC4C"/>
              </a:clrFrom>
              <a:clrTo>
                <a:srgbClr val="70AC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029"/>
            <a:ext cx="1470102" cy="147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1910" y="885371"/>
            <a:ext cx="9461053" cy="6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 Εταιρείες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58150" y="4423396"/>
            <a:ext cx="8685850" cy="70788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Οικογενειακό κλίμα</a:t>
            </a: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Διάφορα και ανοικτά (;)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projects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AutoShape 4" descr="https://cms-images.idgesg.net/images/article/2015/09/oculus-ready-100616970-orig.png"/>
          <p:cNvSpPr>
            <a:spLocks noChangeAspect="1" noChangeArrowheads="1"/>
          </p:cNvSpPr>
          <p:nvPr/>
        </p:nvSpPr>
        <p:spPr bwMode="auto">
          <a:xfrm>
            <a:off x="305750" y="3435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94963" y="3392737"/>
            <a:ext cx="431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Μία διαδικτυακή πλατφόρμα κοινωνικής δικτύωσης.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http://3835642c2693476aa717-d4b78efce91b9730bcca725cf9bb0b37.r51.cf1.rackcdn.com/Instagram_App_Large_May2016_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60" y="3447534"/>
            <a:ext cx="635329" cy="6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virtualrealitytimes.com/wp-content/uploads/2015/06/04_Oculus-Full-Lockup-Vertical-Black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638" y="3254674"/>
            <a:ext cx="1906394" cy="10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0.wp.com/wp-content/themes/vip/fb-internetorg/_static/web/assets/media/images/logo-fallback.png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21" y="3506353"/>
            <a:ext cx="1746681" cy="5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facebook.com/images/fb_icon_325x32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33" y="3392737"/>
            <a:ext cx="805128" cy="8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lhr3-1.xx.fbcdn.net/t31.0-8/12957612_701761536631033_8832132842330896305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b="17277"/>
          <a:stretch/>
        </p:blipFill>
        <p:spPr bwMode="auto">
          <a:xfrm>
            <a:off x="-94503" y="773722"/>
            <a:ext cx="9333006" cy="62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Τα Πανεπιστήμια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57" y="3326552"/>
            <a:ext cx="8486614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l-GR" sz="2000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</a:t>
            </a:r>
            <a:r>
              <a:rPr lang="el-G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δημόσιο πανεπιστήμιο (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Times)</a:t>
            </a:r>
          </a:p>
          <a:p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Βραβεία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Nobel</a:t>
            </a:r>
          </a:p>
          <a:p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57" y="3834383"/>
            <a:ext cx="8486614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Co-founder, </a:t>
            </a:r>
            <a:r>
              <a:rPr lang="en-GB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MySpace</a:t>
            </a:r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CEO,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NASDAQ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 of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Sun Microsystems</a:t>
            </a:r>
          </a:p>
          <a:p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Intel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Tesla Motors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HTC</a:t>
            </a: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1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4503" y="781058"/>
            <a:ext cx="9333006" cy="62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"/>
          <p:cNvSpPr/>
          <p:nvPr/>
        </p:nvSpPr>
        <p:spPr>
          <a:xfrm>
            <a:off x="0" y="5594166"/>
            <a:ext cx="9861452" cy="420621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Τα Πανεπιστήμια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0503"/>
            <a:ext cx="914400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Τα Πανεπιστήμια</a:t>
            </a:r>
            <a:endParaRPr lang="en-GB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"/>
          <p:cNvSpPr/>
          <p:nvPr/>
        </p:nvSpPr>
        <p:spPr>
          <a:xfrm>
            <a:off x="0" y="3211132"/>
            <a:ext cx="9861452" cy="1781782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323557" y="3326552"/>
            <a:ext cx="8486614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l-GR" sz="2000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ο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πανεπιστήμιο (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Times)</a:t>
            </a:r>
          </a:p>
          <a:p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el-G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Βραβεία 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Nobel</a:t>
            </a:r>
          </a:p>
          <a:p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57" y="3828838"/>
            <a:ext cx="8486614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Founders,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Hewlett Packard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Founders,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Google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Co-Founders,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Sun Microsystems</a:t>
            </a:r>
          </a:p>
          <a:p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CEO &amp; Co-Founders,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Yahoo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Co-Founders,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Snapchat</a:t>
            </a:r>
          </a:p>
          <a:p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Co-Founder, </a:t>
            </a:r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PayPal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57" y="5594166"/>
            <a:ext cx="97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Netflix</a:t>
            </a:r>
            <a:endParaRPr lang="en-GB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3962" y="5594166"/>
            <a:ext cx="151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Instagram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2063" y="5614677"/>
            <a:ext cx="1320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LinkedIn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8004" y="5594166"/>
            <a:ext cx="140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WhatsApp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80863" y="5614677"/>
            <a:ext cx="159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YouTube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9977" y="5597811"/>
            <a:ext cx="970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  <a:endParaRPr lang="el-GR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  <p:bldP spid="19" grpId="0"/>
      <p:bldP spid="13" grpId="0"/>
      <p:bldP spid="14" grpId="0"/>
      <p:bldP spid="15" grpId="0"/>
      <p:bldP spid="16" grpId="0"/>
      <p:bldP spid="21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</TotalTime>
  <Words>453</Words>
  <Application>Microsoft Office PowerPoint</Application>
  <PresentationFormat>Προβολή στην οθόνη (4:3)</PresentationFormat>
  <Paragraphs>131</Paragraphs>
  <Slides>16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Lato</vt:lpstr>
      <vt:lpstr>Lato Light</vt:lpstr>
      <vt:lpstr>Lato Medium</vt:lpstr>
      <vt:lpstr>Office Theme</vt:lpstr>
      <vt:lpstr>Ένας Φοιτητής ΔΕΤ στην Silicon Valley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Ένας Φοιτητής ΔΕΤ στην Silicon Valley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Valey,</dc:title>
  <dc:creator>Alexander Lattas</dc:creator>
  <cp:lastModifiedBy>Alexander Lattas</cp:lastModifiedBy>
  <cp:revision>87</cp:revision>
  <dcterms:created xsi:type="dcterms:W3CDTF">2016-06-05T19:38:19Z</dcterms:created>
  <dcterms:modified xsi:type="dcterms:W3CDTF">2016-10-05T18:29:14Z</dcterms:modified>
</cp:coreProperties>
</file>