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1" r:id="rId2"/>
    <p:sldId id="332" r:id="rId3"/>
    <p:sldId id="325" r:id="rId4"/>
    <p:sldId id="345" r:id="rId5"/>
    <p:sldId id="346" r:id="rId6"/>
    <p:sldId id="347" r:id="rId7"/>
    <p:sldId id="343" r:id="rId8"/>
    <p:sldId id="337" r:id="rId9"/>
    <p:sldId id="342" r:id="rId10"/>
    <p:sldId id="344" r:id="rId11"/>
    <p:sldId id="320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F04"/>
    <a:srgbClr val="DDDDDD"/>
    <a:srgbClr val="4D4D4C"/>
    <a:srgbClr val="890818"/>
    <a:srgbClr val="FFFFFF"/>
    <a:srgbClr val="692034"/>
    <a:srgbClr val="72757B"/>
    <a:srgbClr val="E2E2E2"/>
    <a:srgbClr val="142783"/>
    <a:srgbClr val="0369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3"/>
  </p:normalViewPr>
  <p:slideViewPr>
    <p:cSldViewPr snapToGrid="0" snapToObjects="1">
      <p:cViewPr varScale="1">
        <p:scale>
          <a:sx n="53" d="100"/>
          <a:sy n="53" d="100"/>
        </p:scale>
        <p:origin x="1164" y="72"/>
      </p:cViewPr>
      <p:guideLst>
        <p:guide orient="horz" pos="3072"/>
        <p:guide pos="4096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9F-40D1-964D-9DF1B0662E9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49F-40D1-964D-9DF1B0662E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C1F-4454-B8C8-3F215C6B144F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9F-40D1-964D-9DF1B0662E99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49F-40D1-964D-9DF1B0662E99}"/>
              </c:ext>
            </c:extLst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9F-40D1-964D-9DF1B0662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FA-46B2-874B-063A529C408F}"/>
              </c:ext>
            </c:extLst>
          </c:dPt>
          <c:dPt>
            <c:idx val="1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FA-46B2-874B-063A529C408F}"/>
              </c:ext>
            </c:extLst>
          </c:dPt>
          <c:dPt>
            <c:idx val="2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FA-46B2-874B-063A529C408F}"/>
              </c:ext>
            </c:extLst>
          </c:dPt>
          <c:dPt>
            <c:idx val="3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FA-46B2-874B-063A529C408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9F-40D1-964D-9DF1B0662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FA-46B2-874B-063A529C408F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FA-46B2-874B-063A529C408F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FA-46B2-874B-063A529C408F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FA-46B2-874B-063A529C408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9F-40D1-964D-9DF1B0662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FA-46B2-874B-063A529C408F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FA-46B2-874B-063A529C408F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FA-46B2-874B-063A529C408F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FA-46B2-874B-063A529C408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9F-40D1-964D-9DF1B0662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FA-46B2-874B-063A529C408F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FA-46B2-874B-063A529C408F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FA-46B2-874B-063A529C408F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FA-46B2-874B-063A529C408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9F-40D1-964D-9DF1B0662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FA-46B2-874B-063A529C408F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FA-46B2-874B-063A529C408F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FA-46B2-874B-063A529C408F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FA-46B2-874B-063A529C408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9F-40D1-964D-9DF1B0662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1287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adioma.com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bg>
      <p:bgPr>
        <a:solidFill>
          <a:srgbClr val="00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1747379" y="9385990"/>
            <a:ext cx="1082789" cy="2319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defRPr sz="1200" b="1">
                <a:solidFill>
                  <a:srgbClr val="A1ADE7"/>
                </a:solidFill>
                <a:latin typeface="+mn-lt"/>
                <a:ea typeface="+mn-ea"/>
                <a:cs typeface="+mn-cs"/>
                <a:sym typeface="Helvetica"/>
                <a:hlinkClick r:id="rId2"/>
              </a:defRPr>
            </a:lvl1pPr>
          </a:lstStyle>
          <a:p>
            <a:r>
              <a:rPr>
                <a:hlinkClick r:id="rId2"/>
              </a:rPr>
              <a:t>ADIOMA.COM</a:t>
            </a:r>
          </a:p>
        </p:txBody>
      </p:sp>
      <p:sp>
        <p:nvSpPr>
          <p:cNvPr id="12" name="Shape 12"/>
          <p:cNvSpPr/>
          <p:nvPr/>
        </p:nvSpPr>
        <p:spPr>
          <a:xfrm>
            <a:off x="10865344" y="9385990"/>
            <a:ext cx="943143" cy="2319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defRPr sz="1200">
                <a:solidFill>
                  <a:srgbClr val="A1ADE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Template by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352590" y="8195733"/>
            <a:ext cx="292846" cy="295488"/>
          </a:xfrm>
          <a:prstGeom prst="rect">
            <a:avLst/>
          </a:prstGeom>
        </p:spPr>
        <p:txBody>
          <a:bodyPr lIns="27093" tIns="27093" rIns="27093" bIns="27093"/>
          <a:lstStyle>
            <a:lvl1pPr algn="ctr" defTabSz="587022">
              <a:lnSpc>
                <a:spcPct val="100000"/>
              </a:lnSpc>
              <a:tabLst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52288" y="389324"/>
            <a:ext cx="11704322" cy="162491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52288" y="2282670"/>
            <a:ext cx="11704322" cy="643614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9332173" y="8888889"/>
            <a:ext cx="323479" cy="321061"/>
          </a:xfrm>
          <a:prstGeom prst="rect">
            <a:avLst/>
          </a:prstGeom>
        </p:spPr>
        <p:txBody>
          <a:bodyPr/>
          <a:lstStyle>
            <a:lvl1pPr algn="l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613755" y="4063317"/>
            <a:ext cx="11706370" cy="16269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64422" y="1232803"/>
            <a:ext cx="11706370" cy="64381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119407" y="8888889"/>
            <a:ext cx="241301" cy="256990"/>
          </a:xfrm>
          <a:prstGeom prst="rect">
            <a:avLst/>
          </a:prstGeom>
          <a:ln w="3175">
            <a:miter lim="400000"/>
          </a:ln>
        </p:spPr>
        <p:txBody>
          <a:bodyPr wrap="none" lIns="0" tIns="0" rIns="0" bIns="0">
            <a:spAutoFit/>
          </a:bodyPr>
          <a:lstStyle>
            <a:lvl1pPr algn="r" defTabSz="590133">
              <a:lnSpc>
                <a:spcPct val="93000"/>
              </a:lnSpc>
              <a:tabLst>
                <a:tab pos="927100" algn="l"/>
                <a:tab pos="1866900" algn="l"/>
                <a:tab pos="2794000" algn="l"/>
              </a:tabLst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</p:sldLayoutIdLst>
  <p:transition spd="med"/>
  <p:txStyles>
    <p:titleStyle>
      <a:lvl1pPr marL="0" marR="0" indent="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42600" marR="0" indent="-442600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442600" marR="0" indent="14599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442600" marR="0" indent="471799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442600" marR="0" indent="928999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442600" marR="0" indent="1386199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442600" marR="0" indent="1843399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442600" marR="0" indent="2300599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442600" marR="0" indent="2757799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42600" marR="0" indent="3214999" algn="l" defTabSz="590133" latinLnBrk="0">
        <a:lnSpc>
          <a:spcPct val="93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590133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27100" algn="l"/>
          <a:tab pos="1866900" algn="l"/>
          <a:tab pos="27940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12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11" Type="http://schemas.openxmlformats.org/officeDocument/2006/relationships/image" Target="../media/image26.png"/><Relationship Id="rId5" Type="http://schemas.openxmlformats.org/officeDocument/2006/relationships/chart" Target="../charts/chart4.xml"/><Relationship Id="rId10" Type="http://schemas.openxmlformats.org/officeDocument/2006/relationships/image" Target="../media/image25.png"/><Relationship Id="rId4" Type="http://schemas.openxmlformats.org/officeDocument/2006/relationships/chart" Target="../charts/chart3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13031896" cy="9753601"/>
          </a:xfrm>
          <a:prstGeom prst="rect">
            <a:avLst/>
          </a:prstGeom>
          <a:solidFill>
            <a:srgbClr val="890818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038665" cy="817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33" y="8732103"/>
            <a:ext cx="8776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FFFFFF"/>
                </a:solidFill>
                <a:latin typeface="Open Sans"/>
              </a:rPr>
              <a:t>Accessibility is not a privilege…</a:t>
            </a:r>
            <a:endParaRPr lang="el-GR" sz="48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9" y="8241603"/>
            <a:ext cx="3933530" cy="128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7 - Ορθογώνιο"/>
          <p:cNvSpPr/>
          <p:nvPr/>
        </p:nvSpPr>
        <p:spPr>
          <a:xfrm>
            <a:off x="2420" y="-101166"/>
            <a:ext cx="13034014" cy="976939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>
              <a:solidFill>
                <a:prstClr val="white"/>
              </a:solidFill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3581463" y="2603536"/>
            <a:ext cx="6239976" cy="6437181"/>
            <a:chOff x="2533321" y="2064268"/>
            <a:chExt cx="4077358" cy="4242778"/>
          </a:xfrm>
        </p:grpSpPr>
        <p:grpSp>
          <p:nvGrpSpPr>
            <p:cNvPr id="66" name="组合 1"/>
            <p:cNvGrpSpPr/>
            <p:nvPr/>
          </p:nvGrpSpPr>
          <p:grpSpPr>
            <a:xfrm>
              <a:off x="2778868" y="2255536"/>
              <a:ext cx="3599188" cy="1882951"/>
              <a:chOff x="6821271" y="2089215"/>
              <a:chExt cx="4244035" cy="2220309"/>
            </a:xfrm>
            <a:solidFill>
              <a:schemeClr val="bg1">
                <a:lumMod val="65000"/>
              </a:schemeClr>
            </a:solidFill>
          </p:grpSpPr>
          <p:sp>
            <p:nvSpPr>
              <p:cNvPr id="67" name="Freeform 6"/>
              <p:cNvSpPr/>
              <p:nvPr/>
            </p:nvSpPr>
            <p:spPr bwMode="auto">
              <a:xfrm>
                <a:off x="7025473" y="2265986"/>
                <a:ext cx="3795249" cy="1897244"/>
              </a:xfrm>
              <a:custGeom>
                <a:avLst/>
                <a:gdLst>
                  <a:gd name="T0" fmla="*/ 2106 w 2106"/>
                  <a:gd name="T1" fmla="*/ 1053 h 1053"/>
                  <a:gd name="T2" fmla="*/ 1053 w 2106"/>
                  <a:gd name="T3" fmla="*/ 0 h 1053"/>
                  <a:gd name="T4" fmla="*/ 0 w 2106"/>
                  <a:gd name="T5" fmla="*/ 1053 h 1053"/>
                  <a:gd name="T6" fmla="*/ 24 w 2106"/>
                  <a:gd name="T7" fmla="*/ 1053 h 1053"/>
                  <a:gd name="T8" fmla="*/ 326 w 2106"/>
                  <a:gd name="T9" fmla="*/ 325 h 1053"/>
                  <a:gd name="T10" fmla="*/ 1053 w 2106"/>
                  <a:gd name="T11" fmla="*/ 24 h 1053"/>
                  <a:gd name="T12" fmla="*/ 1781 w 2106"/>
                  <a:gd name="T13" fmla="*/ 325 h 1053"/>
                  <a:gd name="T14" fmla="*/ 2082 w 2106"/>
                  <a:gd name="T15" fmla="*/ 1053 h 1053"/>
                  <a:gd name="T16" fmla="*/ 2106 w 2106"/>
                  <a:gd name="T17" fmla="*/ 1053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6" h="1053">
                    <a:moveTo>
                      <a:pt x="2106" y="1053"/>
                    </a:moveTo>
                    <a:cubicBezTo>
                      <a:pt x="2106" y="471"/>
                      <a:pt x="1635" y="0"/>
                      <a:pt x="1053" y="0"/>
                    </a:cubicBezTo>
                    <a:cubicBezTo>
                      <a:pt x="472" y="0"/>
                      <a:pt x="0" y="471"/>
                      <a:pt x="0" y="1053"/>
                    </a:cubicBezTo>
                    <a:cubicBezTo>
                      <a:pt x="24" y="1053"/>
                      <a:pt x="24" y="1053"/>
                      <a:pt x="24" y="1053"/>
                    </a:cubicBezTo>
                    <a:cubicBezTo>
                      <a:pt x="24" y="769"/>
                      <a:pt x="140" y="512"/>
                      <a:pt x="326" y="325"/>
                    </a:cubicBezTo>
                    <a:cubicBezTo>
                      <a:pt x="512" y="139"/>
                      <a:pt x="769" y="24"/>
                      <a:pt x="1053" y="24"/>
                    </a:cubicBezTo>
                    <a:cubicBezTo>
                      <a:pt x="1337" y="24"/>
                      <a:pt x="1595" y="139"/>
                      <a:pt x="1781" y="325"/>
                    </a:cubicBezTo>
                    <a:cubicBezTo>
                      <a:pt x="1967" y="512"/>
                      <a:pt x="2082" y="769"/>
                      <a:pt x="2082" y="1053"/>
                    </a:cubicBezTo>
                    <a:lnTo>
                      <a:pt x="2106" y="10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68" name="Freeform 7"/>
              <p:cNvSpPr/>
              <p:nvPr/>
            </p:nvSpPr>
            <p:spPr bwMode="auto">
              <a:xfrm>
                <a:off x="7218245" y="2411518"/>
                <a:ext cx="3411229" cy="1623705"/>
              </a:xfrm>
              <a:custGeom>
                <a:avLst/>
                <a:gdLst>
                  <a:gd name="T0" fmla="*/ 1893 w 1893"/>
                  <a:gd name="T1" fmla="*/ 901 h 901"/>
                  <a:gd name="T2" fmla="*/ 946 w 1893"/>
                  <a:gd name="T3" fmla="*/ 0 h 901"/>
                  <a:gd name="T4" fmla="*/ 0 w 1893"/>
                  <a:gd name="T5" fmla="*/ 901 h 901"/>
                  <a:gd name="T6" fmla="*/ 4 w 1893"/>
                  <a:gd name="T7" fmla="*/ 901 h 901"/>
                  <a:gd name="T8" fmla="*/ 289 w 1893"/>
                  <a:gd name="T9" fmla="*/ 267 h 901"/>
                  <a:gd name="T10" fmla="*/ 946 w 1893"/>
                  <a:gd name="T11" fmla="*/ 4 h 901"/>
                  <a:gd name="T12" fmla="*/ 1603 w 1893"/>
                  <a:gd name="T13" fmla="*/ 267 h 901"/>
                  <a:gd name="T14" fmla="*/ 1889 w 1893"/>
                  <a:gd name="T15" fmla="*/ 901 h 901"/>
                  <a:gd name="T16" fmla="*/ 1893 w 1893"/>
                  <a:gd name="T17" fmla="*/ 901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3" h="901">
                    <a:moveTo>
                      <a:pt x="1893" y="901"/>
                    </a:moveTo>
                    <a:cubicBezTo>
                      <a:pt x="1892" y="403"/>
                      <a:pt x="1444" y="0"/>
                      <a:pt x="946" y="0"/>
                    </a:cubicBezTo>
                    <a:cubicBezTo>
                      <a:pt x="449" y="0"/>
                      <a:pt x="0" y="403"/>
                      <a:pt x="0" y="901"/>
                    </a:cubicBezTo>
                    <a:cubicBezTo>
                      <a:pt x="4" y="901"/>
                      <a:pt x="4" y="901"/>
                      <a:pt x="4" y="901"/>
                    </a:cubicBezTo>
                    <a:cubicBezTo>
                      <a:pt x="4" y="653"/>
                      <a:pt x="116" y="429"/>
                      <a:pt x="289" y="267"/>
                    </a:cubicBezTo>
                    <a:cubicBezTo>
                      <a:pt x="463" y="104"/>
                      <a:pt x="699" y="4"/>
                      <a:pt x="946" y="4"/>
                    </a:cubicBezTo>
                    <a:cubicBezTo>
                      <a:pt x="1194" y="4"/>
                      <a:pt x="1430" y="104"/>
                      <a:pt x="1603" y="267"/>
                    </a:cubicBezTo>
                    <a:cubicBezTo>
                      <a:pt x="1777" y="429"/>
                      <a:pt x="1889" y="653"/>
                      <a:pt x="1889" y="901"/>
                    </a:cubicBezTo>
                    <a:lnTo>
                      <a:pt x="1893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69" name="Freeform 8"/>
              <p:cNvSpPr>
                <a:spLocks noEditPoints="1"/>
              </p:cNvSpPr>
              <p:nvPr/>
            </p:nvSpPr>
            <p:spPr bwMode="auto">
              <a:xfrm>
                <a:off x="6859368" y="2136455"/>
                <a:ext cx="4128982" cy="2173069"/>
              </a:xfrm>
              <a:custGeom>
                <a:avLst/>
                <a:gdLst>
                  <a:gd name="T0" fmla="*/ 6 w 2291"/>
                  <a:gd name="T1" fmla="*/ 1165 h 1206"/>
                  <a:gd name="T2" fmla="*/ 6 w 2291"/>
                  <a:gd name="T3" fmla="*/ 1080 h 1206"/>
                  <a:gd name="T4" fmla="*/ 16 w 2291"/>
                  <a:gd name="T5" fmla="*/ 1033 h 1206"/>
                  <a:gd name="T6" fmla="*/ 20 w 2291"/>
                  <a:gd name="T7" fmla="*/ 973 h 1206"/>
                  <a:gd name="T8" fmla="*/ 32 w 2291"/>
                  <a:gd name="T9" fmla="*/ 914 h 1206"/>
                  <a:gd name="T10" fmla="*/ 51 w 2291"/>
                  <a:gd name="T11" fmla="*/ 857 h 1206"/>
                  <a:gd name="T12" fmla="*/ 71 w 2291"/>
                  <a:gd name="T13" fmla="*/ 776 h 1206"/>
                  <a:gd name="T14" fmla="*/ 93 w 2291"/>
                  <a:gd name="T15" fmla="*/ 732 h 1206"/>
                  <a:gd name="T16" fmla="*/ 111 w 2291"/>
                  <a:gd name="T17" fmla="*/ 675 h 1206"/>
                  <a:gd name="T18" fmla="*/ 137 w 2291"/>
                  <a:gd name="T19" fmla="*/ 621 h 1206"/>
                  <a:gd name="T20" fmla="*/ 170 w 2291"/>
                  <a:gd name="T21" fmla="*/ 570 h 1206"/>
                  <a:gd name="T22" fmla="*/ 210 w 2291"/>
                  <a:gd name="T23" fmla="*/ 496 h 1206"/>
                  <a:gd name="T24" fmla="*/ 241 w 2291"/>
                  <a:gd name="T25" fmla="*/ 460 h 1206"/>
                  <a:gd name="T26" fmla="*/ 274 w 2291"/>
                  <a:gd name="T27" fmla="*/ 410 h 1206"/>
                  <a:gd name="T28" fmla="*/ 313 w 2291"/>
                  <a:gd name="T29" fmla="*/ 364 h 1206"/>
                  <a:gd name="T30" fmla="*/ 358 w 2291"/>
                  <a:gd name="T31" fmla="*/ 325 h 1206"/>
                  <a:gd name="T32" fmla="*/ 416 w 2291"/>
                  <a:gd name="T33" fmla="*/ 264 h 1206"/>
                  <a:gd name="T34" fmla="*/ 457 w 2291"/>
                  <a:gd name="T35" fmla="*/ 238 h 1206"/>
                  <a:gd name="T36" fmla="*/ 502 w 2291"/>
                  <a:gd name="T37" fmla="*/ 198 h 1206"/>
                  <a:gd name="T38" fmla="*/ 552 w 2291"/>
                  <a:gd name="T39" fmla="*/ 165 h 1206"/>
                  <a:gd name="T40" fmla="*/ 607 w 2291"/>
                  <a:gd name="T41" fmla="*/ 139 h 1206"/>
                  <a:gd name="T42" fmla="*/ 680 w 2291"/>
                  <a:gd name="T43" fmla="*/ 97 h 1206"/>
                  <a:gd name="T44" fmla="*/ 727 w 2291"/>
                  <a:gd name="T45" fmla="*/ 84 h 1206"/>
                  <a:gd name="T46" fmla="*/ 781 w 2291"/>
                  <a:gd name="T47" fmla="*/ 58 h 1206"/>
                  <a:gd name="T48" fmla="*/ 839 w 2291"/>
                  <a:gd name="T49" fmla="*/ 41 h 1206"/>
                  <a:gd name="T50" fmla="*/ 898 w 2291"/>
                  <a:gd name="T51" fmla="*/ 32 h 1206"/>
                  <a:gd name="T52" fmla="*/ 980 w 2291"/>
                  <a:gd name="T53" fmla="*/ 12 h 1206"/>
                  <a:gd name="T54" fmla="*/ 1028 w 2291"/>
                  <a:gd name="T55" fmla="*/ 11 h 1206"/>
                  <a:gd name="T56" fmla="*/ 1088 w 2291"/>
                  <a:gd name="T57" fmla="*/ 2 h 1206"/>
                  <a:gd name="T58" fmla="*/ 1145 w 2291"/>
                  <a:gd name="T59" fmla="*/ 6 h 1206"/>
                  <a:gd name="T60" fmla="*/ 1220 w 2291"/>
                  <a:gd name="T61" fmla="*/ 3 h 1206"/>
                  <a:gd name="T62" fmla="*/ 1267 w 2291"/>
                  <a:gd name="T63" fmla="*/ 12 h 1206"/>
                  <a:gd name="T64" fmla="*/ 1327 w 2291"/>
                  <a:gd name="T65" fmla="*/ 14 h 1206"/>
                  <a:gd name="T66" fmla="*/ 1387 w 2291"/>
                  <a:gd name="T67" fmla="*/ 25 h 1206"/>
                  <a:gd name="T68" fmla="*/ 1444 w 2291"/>
                  <a:gd name="T69" fmla="*/ 44 h 1206"/>
                  <a:gd name="T70" fmla="*/ 1525 w 2291"/>
                  <a:gd name="T71" fmla="*/ 64 h 1206"/>
                  <a:gd name="T72" fmla="*/ 1569 w 2291"/>
                  <a:gd name="T73" fmla="*/ 85 h 1206"/>
                  <a:gd name="T74" fmla="*/ 1626 w 2291"/>
                  <a:gd name="T75" fmla="*/ 104 h 1206"/>
                  <a:gd name="T76" fmla="*/ 1680 w 2291"/>
                  <a:gd name="T77" fmla="*/ 131 h 1206"/>
                  <a:gd name="T78" fmla="*/ 1729 w 2291"/>
                  <a:gd name="T79" fmla="*/ 165 h 1206"/>
                  <a:gd name="T80" fmla="*/ 1802 w 2291"/>
                  <a:gd name="T81" fmla="*/ 207 h 1206"/>
                  <a:gd name="T82" fmla="*/ 1837 w 2291"/>
                  <a:gd name="T83" fmla="*/ 240 h 1206"/>
                  <a:gd name="T84" fmla="*/ 1886 w 2291"/>
                  <a:gd name="T85" fmla="*/ 274 h 1206"/>
                  <a:gd name="T86" fmla="*/ 1930 w 2291"/>
                  <a:gd name="T87" fmla="*/ 315 h 1206"/>
                  <a:gd name="T88" fmla="*/ 1968 w 2291"/>
                  <a:gd name="T89" fmla="*/ 362 h 1206"/>
                  <a:gd name="T90" fmla="*/ 2027 w 2291"/>
                  <a:gd name="T91" fmla="*/ 422 h 1206"/>
                  <a:gd name="T92" fmla="*/ 2052 w 2291"/>
                  <a:gd name="T93" fmla="*/ 464 h 1206"/>
                  <a:gd name="T94" fmla="*/ 2090 w 2291"/>
                  <a:gd name="T95" fmla="*/ 511 h 1206"/>
                  <a:gd name="T96" fmla="*/ 2122 w 2291"/>
                  <a:gd name="T97" fmla="*/ 562 h 1206"/>
                  <a:gd name="T98" fmla="*/ 2146 w 2291"/>
                  <a:gd name="T99" fmla="*/ 617 h 1206"/>
                  <a:gd name="T100" fmla="*/ 2187 w 2291"/>
                  <a:gd name="T101" fmla="*/ 691 h 1206"/>
                  <a:gd name="T102" fmla="*/ 2200 w 2291"/>
                  <a:gd name="T103" fmla="*/ 737 h 1206"/>
                  <a:gd name="T104" fmla="*/ 2225 w 2291"/>
                  <a:gd name="T105" fmla="*/ 792 h 1206"/>
                  <a:gd name="T106" fmla="*/ 2243 w 2291"/>
                  <a:gd name="T107" fmla="*/ 850 h 1206"/>
                  <a:gd name="T108" fmla="*/ 2252 w 2291"/>
                  <a:gd name="T109" fmla="*/ 909 h 1206"/>
                  <a:gd name="T110" fmla="*/ 2274 w 2291"/>
                  <a:gd name="T111" fmla="*/ 991 h 1206"/>
                  <a:gd name="T112" fmla="*/ 2275 w 2291"/>
                  <a:gd name="T113" fmla="*/ 1039 h 1206"/>
                  <a:gd name="T114" fmla="*/ 2287 w 2291"/>
                  <a:gd name="T115" fmla="*/ 1098 h 1206"/>
                  <a:gd name="T116" fmla="*/ 2290 w 2291"/>
                  <a:gd name="T117" fmla="*/ 1158 h 1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91" h="1206">
                    <a:moveTo>
                      <a:pt x="0" y="1200"/>
                    </a:moveTo>
                    <a:cubicBezTo>
                      <a:pt x="0" y="1202"/>
                      <a:pt x="0" y="1204"/>
                      <a:pt x="0" y="1206"/>
                    </a:cubicBezTo>
                    <a:cubicBezTo>
                      <a:pt x="5" y="1206"/>
                      <a:pt x="5" y="1206"/>
                      <a:pt x="5" y="1206"/>
                    </a:cubicBezTo>
                    <a:cubicBezTo>
                      <a:pt x="5" y="1204"/>
                      <a:pt x="5" y="1202"/>
                      <a:pt x="5" y="1201"/>
                    </a:cubicBezTo>
                    <a:lnTo>
                      <a:pt x="0" y="1200"/>
                    </a:lnTo>
                    <a:close/>
                    <a:moveTo>
                      <a:pt x="0" y="1176"/>
                    </a:moveTo>
                    <a:cubicBezTo>
                      <a:pt x="0" y="1180"/>
                      <a:pt x="0" y="1184"/>
                      <a:pt x="0" y="1188"/>
                    </a:cubicBezTo>
                    <a:cubicBezTo>
                      <a:pt x="5" y="1189"/>
                      <a:pt x="5" y="1189"/>
                      <a:pt x="5" y="1189"/>
                    </a:cubicBezTo>
                    <a:cubicBezTo>
                      <a:pt x="5" y="1185"/>
                      <a:pt x="5" y="1181"/>
                      <a:pt x="5" y="1177"/>
                    </a:cubicBezTo>
                    <a:lnTo>
                      <a:pt x="0" y="1176"/>
                    </a:lnTo>
                    <a:close/>
                    <a:moveTo>
                      <a:pt x="1" y="1152"/>
                    </a:moveTo>
                    <a:cubicBezTo>
                      <a:pt x="1" y="1156"/>
                      <a:pt x="1" y="1160"/>
                      <a:pt x="0" y="1164"/>
                    </a:cubicBezTo>
                    <a:cubicBezTo>
                      <a:pt x="6" y="1165"/>
                      <a:pt x="6" y="1165"/>
                      <a:pt x="6" y="1165"/>
                    </a:cubicBezTo>
                    <a:cubicBezTo>
                      <a:pt x="6" y="1161"/>
                      <a:pt x="6" y="1157"/>
                      <a:pt x="6" y="1153"/>
                    </a:cubicBezTo>
                    <a:cubicBezTo>
                      <a:pt x="1" y="1152"/>
                      <a:pt x="1" y="1152"/>
                      <a:pt x="1" y="1152"/>
                    </a:cubicBezTo>
                    <a:close/>
                    <a:moveTo>
                      <a:pt x="2" y="1128"/>
                    </a:moveTo>
                    <a:cubicBezTo>
                      <a:pt x="2" y="1132"/>
                      <a:pt x="2" y="1136"/>
                      <a:pt x="1" y="1140"/>
                    </a:cubicBezTo>
                    <a:cubicBezTo>
                      <a:pt x="7" y="1141"/>
                      <a:pt x="7" y="1141"/>
                      <a:pt x="7" y="1141"/>
                    </a:cubicBezTo>
                    <a:cubicBezTo>
                      <a:pt x="7" y="1137"/>
                      <a:pt x="7" y="1133"/>
                      <a:pt x="7" y="1129"/>
                    </a:cubicBezTo>
                    <a:lnTo>
                      <a:pt x="2" y="1128"/>
                    </a:lnTo>
                    <a:close/>
                    <a:moveTo>
                      <a:pt x="4" y="1104"/>
                    </a:moveTo>
                    <a:cubicBezTo>
                      <a:pt x="3" y="1108"/>
                      <a:pt x="3" y="1112"/>
                      <a:pt x="3" y="1116"/>
                    </a:cubicBezTo>
                    <a:cubicBezTo>
                      <a:pt x="8" y="1117"/>
                      <a:pt x="8" y="1117"/>
                      <a:pt x="8" y="1117"/>
                    </a:cubicBezTo>
                    <a:cubicBezTo>
                      <a:pt x="8" y="1113"/>
                      <a:pt x="9" y="1109"/>
                      <a:pt x="9" y="1105"/>
                    </a:cubicBezTo>
                    <a:lnTo>
                      <a:pt x="4" y="1104"/>
                    </a:lnTo>
                    <a:close/>
                    <a:moveTo>
                      <a:pt x="6" y="1080"/>
                    </a:moveTo>
                    <a:cubicBezTo>
                      <a:pt x="5" y="1084"/>
                      <a:pt x="5" y="1088"/>
                      <a:pt x="5" y="1092"/>
                    </a:cubicBezTo>
                    <a:cubicBezTo>
                      <a:pt x="10" y="1093"/>
                      <a:pt x="10" y="1093"/>
                      <a:pt x="10" y="1093"/>
                    </a:cubicBezTo>
                    <a:cubicBezTo>
                      <a:pt x="10" y="1089"/>
                      <a:pt x="11" y="1085"/>
                      <a:pt x="11" y="1081"/>
                    </a:cubicBezTo>
                    <a:lnTo>
                      <a:pt x="6" y="1080"/>
                    </a:lnTo>
                    <a:close/>
                    <a:moveTo>
                      <a:pt x="8" y="1057"/>
                    </a:moveTo>
                    <a:cubicBezTo>
                      <a:pt x="8" y="1061"/>
                      <a:pt x="7" y="1065"/>
                      <a:pt x="7" y="1069"/>
                    </a:cubicBezTo>
                    <a:cubicBezTo>
                      <a:pt x="12" y="1069"/>
                      <a:pt x="12" y="1069"/>
                      <a:pt x="12" y="1069"/>
                    </a:cubicBezTo>
                    <a:cubicBezTo>
                      <a:pt x="12" y="1065"/>
                      <a:pt x="13" y="1061"/>
                      <a:pt x="13" y="1057"/>
                    </a:cubicBezTo>
                    <a:lnTo>
                      <a:pt x="8" y="1057"/>
                    </a:lnTo>
                    <a:close/>
                    <a:moveTo>
                      <a:pt x="11" y="1033"/>
                    </a:moveTo>
                    <a:cubicBezTo>
                      <a:pt x="10" y="1037"/>
                      <a:pt x="10" y="1041"/>
                      <a:pt x="9" y="1045"/>
                    </a:cubicBezTo>
                    <a:cubicBezTo>
                      <a:pt x="15" y="1045"/>
                      <a:pt x="15" y="1045"/>
                      <a:pt x="15" y="1045"/>
                    </a:cubicBezTo>
                    <a:cubicBezTo>
                      <a:pt x="15" y="1041"/>
                      <a:pt x="16" y="1037"/>
                      <a:pt x="16" y="1033"/>
                    </a:cubicBezTo>
                    <a:lnTo>
                      <a:pt x="11" y="1033"/>
                    </a:lnTo>
                    <a:close/>
                    <a:moveTo>
                      <a:pt x="14" y="1009"/>
                    </a:moveTo>
                    <a:cubicBezTo>
                      <a:pt x="14" y="1013"/>
                      <a:pt x="13" y="1017"/>
                      <a:pt x="12" y="1021"/>
                    </a:cubicBezTo>
                    <a:cubicBezTo>
                      <a:pt x="18" y="1022"/>
                      <a:pt x="18" y="1022"/>
                      <a:pt x="18" y="1022"/>
                    </a:cubicBezTo>
                    <a:cubicBezTo>
                      <a:pt x="18" y="1018"/>
                      <a:pt x="19" y="1014"/>
                      <a:pt x="19" y="1010"/>
                    </a:cubicBezTo>
                    <a:lnTo>
                      <a:pt x="14" y="1009"/>
                    </a:lnTo>
                    <a:close/>
                    <a:moveTo>
                      <a:pt x="18" y="985"/>
                    </a:moveTo>
                    <a:cubicBezTo>
                      <a:pt x="17" y="989"/>
                      <a:pt x="17" y="993"/>
                      <a:pt x="16" y="997"/>
                    </a:cubicBezTo>
                    <a:cubicBezTo>
                      <a:pt x="21" y="998"/>
                      <a:pt x="21" y="998"/>
                      <a:pt x="21" y="998"/>
                    </a:cubicBezTo>
                    <a:cubicBezTo>
                      <a:pt x="22" y="994"/>
                      <a:pt x="22" y="990"/>
                      <a:pt x="23" y="986"/>
                    </a:cubicBezTo>
                    <a:lnTo>
                      <a:pt x="18" y="985"/>
                    </a:lnTo>
                    <a:close/>
                    <a:moveTo>
                      <a:pt x="22" y="961"/>
                    </a:moveTo>
                    <a:cubicBezTo>
                      <a:pt x="21" y="965"/>
                      <a:pt x="21" y="969"/>
                      <a:pt x="20" y="973"/>
                    </a:cubicBezTo>
                    <a:cubicBezTo>
                      <a:pt x="25" y="974"/>
                      <a:pt x="25" y="974"/>
                      <a:pt x="25" y="974"/>
                    </a:cubicBezTo>
                    <a:cubicBezTo>
                      <a:pt x="26" y="970"/>
                      <a:pt x="27" y="966"/>
                      <a:pt x="27" y="962"/>
                    </a:cubicBezTo>
                    <a:lnTo>
                      <a:pt x="22" y="961"/>
                    </a:lnTo>
                    <a:close/>
                    <a:moveTo>
                      <a:pt x="27" y="938"/>
                    </a:moveTo>
                    <a:cubicBezTo>
                      <a:pt x="26" y="942"/>
                      <a:pt x="25" y="946"/>
                      <a:pt x="24" y="950"/>
                    </a:cubicBezTo>
                    <a:cubicBezTo>
                      <a:pt x="30" y="951"/>
                      <a:pt x="30" y="951"/>
                      <a:pt x="30" y="951"/>
                    </a:cubicBezTo>
                    <a:cubicBezTo>
                      <a:pt x="30" y="947"/>
                      <a:pt x="31" y="943"/>
                      <a:pt x="32" y="939"/>
                    </a:cubicBezTo>
                    <a:lnTo>
                      <a:pt x="27" y="938"/>
                    </a:lnTo>
                    <a:close/>
                    <a:moveTo>
                      <a:pt x="32" y="914"/>
                    </a:moveTo>
                    <a:cubicBezTo>
                      <a:pt x="31" y="918"/>
                      <a:pt x="30" y="922"/>
                      <a:pt x="29" y="926"/>
                    </a:cubicBezTo>
                    <a:cubicBezTo>
                      <a:pt x="34" y="927"/>
                      <a:pt x="34" y="927"/>
                      <a:pt x="34" y="927"/>
                    </a:cubicBezTo>
                    <a:cubicBezTo>
                      <a:pt x="35" y="923"/>
                      <a:pt x="36" y="919"/>
                      <a:pt x="37" y="915"/>
                    </a:cubicBezTo>
                    <a:lnTo>
                      <a:pt x="32" y="914"/>
                    </a:lnTo>
                    <a:close/>
                    <a:moveTo>
                      <a:pt x="37" y="891"/>
                    </a:moveTo>
                    <a:cubicBezTo>
                      <a:pt x="36" y="895"/>
                      <a:pt x="35" y="899"/>
                      <a:pt x="34" y="903"/>
                    </a:cubicBezTo>
                    <a:cubicBezTo>
                      <a:pt x="40" y="904"/>
                      <a:pt x="40" y="904"/>
                      <a:pt x="40" y="904"/>
                    </a:cubicBezTo>
                    <a:cubicBezTo>
                      <a:pt x="40" y="900"/>
                      <a:pt x="41" y="896"/>
                      <a:pt x="42" y="892"/>
                    </a:cubicBezTo>
                    <a:lnTo>
                      <a:pt x="37" y="891"/>
                    </a:lnTo>
                    <a:close/>
                    <a:moveTo>
                      <a:pt x="43" y="868"/>
                    </a:moveTo>
                    <a:cubicBezTo>
                      <a:pt x="42" y="871"/>
                      <a:pt x="41" y="875"/>
                      <a:pt x="40" y="879"/>
                    </a:cubicBezTo>
                    <a:cubicBezTo>
                      <a:pt x="45" y="881"/>
                      <a:pt x="45" y="881"/>
                      <a:pt x="45" y="881"/>
                    </a:cubicBezTo>
                    <a:cubicBezTo>
                      <a:pt x="46" y="877"/>
                      <a:pt x="47" y="873"/>
                      <a:pt x="48" y="869"/>
                    </a:cubicBezTo>
                    <a:lnTo>
                      <a:pt x="43" y="868"/>
                    </a:lnTo>
                    <a:close/>
                    <a:moveTo>
                      <a:pt x="49" y="844"/>
                    </a:moveTo>
                    <a:cubicBezTo>
                      <a:pt x="48" y="848"/>
                      <a:pt x="47" y="852"/>
                      <a:pt x="46" y="856"/>
                    </a:cubicBezTo>
                    <a:cubicBezTo>
                      <a:pt x="51" y="857"/>
                      <a:pt x="51" y="857"/>
                      <a:pt x="51" y="857"/>
                    </a:cubicBezTo>
                    <a:cubicBezTo>
                      <a:pt x="52" y="854"/>
                      <a:pt x="53" y="850"/>
                      <a:pt x="54" y="846"/>
                    </a:cubicBezTo>
                    <a:lnTo>
                      <a:pt x="49" y="844"/>
                    </a:lnTo>
                    <a:close/>
                    <a:moveTo>
                      <a:pt x="56" y="821"/>
                    </a:moveTo>
                    <a:cubicBezTo>
                      <a:pt x="55" y="825"/>
                      <a:pt x="54" y="829"/>
                      <a:pt x="53" y="833"/>
                    </a:cubicBezTo>
                    <a:cubicBezTo>
                      <a:pt x="58" y="834"/>
                      <a:pt x="58" y="834"/>
                      <a:pt x="58" y="834"/>
                    </a:cubicBezTo>
                    <a:cubicBezTo>
                      <a:pt x="59" y="831"/>
                      <a:pt x="60" y="827"/>
                      <a:pt x="61" y="823"/>
                    </a:cubicBezTo>
                    <a:lnTo>
                      <a:pt x="56" y="821"/>
                    </a:lnTo>
                    <a:close/>
                    <a:moveTo>
                      <a:pt x="63" y="798"/>
                    </a:moveTo>
                    <a:cubicBezTo>
                      <a:pt x="62" y="802"/>
                      <a:pt x="61" y="806"/>
                      <a:pt x="60" y="810"/>
                    </a:cubicBezTo>
                    <a:cubicBezTo>
                      <a:pt x="65" y="811"/>
                      <a:pt x="65" y="811"/>
                      <a:pt x="65" y="811"/>
                    </a:cubicBezTo>
                    <a:cubicBezTo>
                      <a:pt x="66" y="808"/>
                      <a:pt x="67" y="804"/>
                      <a:pt x="68" y="800"/>
                    </a:cubicBezTo>
                    <a:cubicBezTo>
                      <a:pt x="63" y="798"/>
                      <a:pt x="63" y="798"/>
                      <a:pt x="63" y="798"/>
                    </a:cubicBezTo>
                    <a:close/>
                    <a:moveTo>
                      <a:pt x="71" y="776"/>
                    </a:moveTo>
                    <a:cubicBezTo>
                      <a:pt x="70" y="779"/>
                      <a:pt x="68" y="783"/>
                      <a:pt x="67" y="787"/>
                    </a:cubicBezTo>
                    <a:cubicBezTo>
                      <a:pt x="72" y="789"/>
                      <a:pt x="72" y="789"/>
                      <a:pt x="72" y="789"/>
                    </a:cubicBezTo>
                    <a:cubicBezTo>
                      <a:pt x="73" y="785"/>
                      <a:pt x="75" y="781"/>
                      <a:pt x="76" y="777"/>
                    </a:cubicBezTo>
                    <a:lnTo>
                      <a:pt x="71" y="776"/>
                    </a:lnTo>
                    <a:close/>
                    <a:moveTo>
                      <a:pt x="79" y="753"/>
                    </a:moveTo>
                    <a:cubicBezTo>
                      <a:pt x="78" y="757"/>
                      <a:pt x="76" y="760"/>
                      <a:pt x="75" y="764"/>
                    </a:cubicBezTo>
                    <a:cubicBezTo>
                      <a:pt x="80" y="766"/>
                      <a:pt x="80" y="766"/>
                      <a:pt x="80" y="766"/>
                    </a:cubicBezTo>
                    <a:cubicBezTo>
                      <a:pt x="81" y="762"/>
                      <a:pt x="83" y="759"/>
                      <a:pt x="84" y="755"/>
                    </a:cubicBezTo>
                    <a:lnTo>
                      <a:pt x="79" y="753"/>
                    </a:lnTo>
                    <a:close/>
                    <a:moveTo>
                      <a:pt x="88" y="730"/>
                    </a:moveTo>
                    <a:cubicBezTo>
                      <a:pt x="86" y="734"/>
                      <a:pt x="85" y="738"/>
                      <a:pt x="83" y="742"/>
                    </a:cubicBezTo>
                    <a:cubicBezTo>
                      <a:pt x="88" y="744"/>
                      <a:pt x="88" y="744"/>
                      <a:pt x="88" y="744"/>
                    </a:cubicBezTo>
                    <a:cubicBezTo>
                      <a:pt x="90" y="740"/>
                      <a:pt x="91" y="736"/>
                      <a:pt x="93" y="732"/>
                    </a:cubicBezTo>
                    <a:lnTo>
                      <a:pt x="88" y="730"/>
                    </a:lnTo>
                    <a:close/>
                    <a:moveTo>
                      <a:pt x="97" y="708"/>
                    </a:moveTo>
                    <a:cubicBezTo>
                      <a:pt x="95" y="712"/>
                      <a:pt x="94" y="716"/>
                      <a:pt x="92" y="719"/>
                    </a:cubicBezTo>
                    <a:cubicBezTo>
                      <a:pt x="97" y="721"/>
                      <a:pt x="97" y="721"/>
                      <a:pt x="97" y="721"/>
                    </a:cubicBezTo>
                    <a:cubicBezTo>
                      <a:pt x="98" y="718"/>
                      <a:pt x="100" y="714"/>
                      <a:pt x="101" y="710"/>
                    </a:cubicBezTo>
                    <a:lnTo>
                      <a:pt x="97" y="708"/>
                    </a:lnTo>
                    <a:close/>
                    <a:moveTo>
                      <a:pt x="106" y="686"/>
                    </a:moveTo>
                    <a:cubicBezTo>
                      <a:pt x="104" y="690"/>
                      <a:pt x="103" y="693"/>
                      <a:pt x="101" y="697"/>
                    </a:cubicBezTo>
                    <a:cubicBezTo>
                      <a:pt x="106" y="699"/>
                      <a:pt x="106" y="699"/>
                      <a:pt x="106" y="699"/>
                    </a:cubicBezTo>
                    <a:cubicBezTo>
                      <a:pt x="108" y="695"/>
                      <a:pt x="109" y="692"/>
                      <a:pt x="111" y="688"/>
                    </a:cubicBezTo>
                    <a:lnTo>
                      <a:pt x="106" y="686"/>
                    </a:lnTo>
                    <a:close/>
                    <a:moveTo>
                      <a:pt x="116" y="664"/>
                    </a:moveTo>
                    <a:cubicBezTo>
                      <a:pt x="114" y="668"/>
                      <a:pt x="112" y="671"/>
                      <a:pt x="111" y="675"/>
                    </a:cubicBezTo>
                    <a:cubicBezTo>
                      <a:pt x="116" y="677"/>
                      <a:pt x="116" y="677"/>
                      <a:pt x="116" y="677"/>
                    </a:cubicBezTo>
                    <a:cubicBezTo>
                      <a:pt x="117" y="674"/>
                      <a:pt x="119" y="670"/>
                      <a:pt x="121" y="666"/>
                    </a:cubicBezTo>
                    <a:cubicBezTo>
                      <a:pt x="116" y="664"/>
                      <a:pt x="116" y="664"/>
                      <a:pt x="116" y="664"/>
                    </a:cubicBezTo>
                    <a:close/>
                    <a:moveTo>
                      <a:pt x="126" y="642"/>
                    </a:moveTo>
                    <a:cubicBezTo>
                      <a:pt x="124" y="646"/>
                      <a:pt x="123" y="649"/>
                      <a:pt x="121" y="653"/>
                    </a:cubicBezTo>
                    <a:cubicBezTo>
                      <a:pt x="126" y="655"/>
                      <a:pt x="126" y="655"/>
                      <a:pt x="126" y="655"/>
                    </a:cubicBezTo>
                    <a:cubicBezTo>
                      <a:pt x="127" y="652"/>
                      <a:pt x="129" y="648"/>
                      <a:pt x="131" y="645"/>
                    </a:cubicBezTo>
                    <a:lnTo>
                      <a:pt x="126" y="642"/>
                    </a:lnTo>
                    <a:close/>
                    <a:moveTo>
                      <a:pt x="137" y="621"/>
                    </a:moveTo>
                    <a:cubicBezTo>
                      <a:pt x="135" y="624"/>
                      <a:pt x="133" y="628"/>
                      <a:pt x="131" y="631"/>
                    </a:cubicBezTo>
                    <a:cubicBezTo>
                      <a:pt x="136" y="634"/>
                      <a:pt x="136" y="634"/>
                      <a:pt x="136" y="634"/>
                    </a:cubicBezTo>
                    <a:cubicBezTo>
                      <a:pt x="138" y="630"/>
                      <a:pt x="140" y="627"/>
                      <a:pt x="141" y="623"/>
                    </a:cubicBezTo>
                    <a:lnTo>
                      <a:pt x="137" y="621"/>
                    </a:lnTo>
                    <a:close/>
                    <a:moveTo>
                      <a:pt x="148" y="599"/>
                    </a:moveTo>
                    <a:cubicBezTo>
                      <a:pt x="146" y="603"/>
                      <a:pt x="144" y="606"/>
                      <a:pt x="142" y="610"/>
                    </a:cubicBezTo>
                    <a:cubicBezTo>
                      <a:pt x="147" y="612"/>
                      <a:pt x="147" y="612"/>
                      <a:pt x="147" y="612"/>
                    </a:cubicBezTo>
                    <a:cubicBezTo>
                      <a:pt x="149" y="609"/>
                      <a:pt x="151" y="605"/>
                      <a:pt x="153" y="602"/>
                    </a:cubicBezTo>
                    <a:lnTo>
                      <a:pt x="148" y="599"/>
                    </a:lnTo>
                    <a:close/>
                    <a:moveTo>
                      <a:pt x="159" y="578"/>
                    </a:moveTo>
                    <a:cubicBezTo>
                      <a:pt x="157" y="582"/>
                      <a:pt x="155" y="585"/>
                      <a:pt x="153" y="589"/>
                    </a:cubicBezTo>
                    <a:cubicBezTo>
                      <a:pt x="158" y="591"/>
                      <a:pt x="158" y="591"/>
                      <a:pt x="158" y="591"/>
                    </a:cubicBezTo>
                    <a:cubicBezTo>
                      <a:pt x="160" y="588"/>
                      <a:pt x="162" y="584"/>
                      <a:pt x="164" y="581"/>
                    </a:cubicBezTo>
                    <a:lnTo>
                      <a:pt x="159" y="578"/>
                    </a:lnTo>
                    <a:close/>
                    <a:moveTo>
                      <a:pt x="171" y="557"/>
                    </a:moveTo>
                    <a:cubicBezTo>
                      <a:pt x="169" y="561"/>
                      <a:pt x="167" y="564"/>
                      <a:pt x="165" y="568"/>
                    </a:cubicBezTo>
                    <a:cubicBezTo>
                      <a:pt x="170" y="570"/>
                      <a:pt x="170" y="570"/>
                      <a:pt x="170" y="570"/>
                    </a:cubicBezTo>
                    <a:cubicBezTo>
                      <a:pt x="172" y="567"/>
                      <a:pt x="174" y="564"/>
                      <a:pt x="176" y="560"/>
                    </a:cubicBezTo>
                    <a:lnTo>
                      <a:pt x="171" y="557"/>
                    </a:lnTo>
                    <a:close/>
                    <a:moveTo>
                      <a:pt x="184" y="537"/>
                    </a:moveTo>
                    <a:cubicBezTo>
                      <a:pt x="182" y="540"/>
                      <a:pt x="179" y="544"/>
                      <a:pt x="177" y="547"/>
                    </a:cubicBezTo>
                    <a:cubicBezTo>
                      <a:pt x="182" y="550"/>
                      <a:pt x="182" y="550"/>
                      <a:pt x="182" y="550"/>
                    </a:cubicBezTo>
                    <a:cubicBezTo>
                      <a:pt x="184" y="546"/>
                      <a:pt x="186" y="543"/>
                      <a:pt x="188" y="540"/>
                    </a:cubicBezTo>
                    <a:lnTo>
                      <a:pt x="184" y="537"/>
                    </a:lnTo>
                    <a:close/>
                    <a:moveTo>
                      <a:pt x="196" y="516"/>
                    </a:moveTo>
                    <a:cubicBezTo>
                      <a:pt x="194" y="520"/>
                      <a:pt x="192" y="523"/>
                      <a:pt x="190" y="527"/>
                    </a:cubicBezTo>
                    <a:cubicBezTo>
                      <a:pt x="195" y="529"/>
                      <a:pt x="195" y="529"/>
                      <a:pt x="195" y="529"/>
                    </a:cubicBezTo>
                    <a:cubicBezTo>
                      <a:pt x="197" y="526"/>
                      <a:pt x="199" y="523"/>
                      <a:pt x="201" y="519"/>
                    </a:cubicBezTo>
                    <a:lnTo>
                      <a:pt x="196" y="516"/>
                    </a:lnTo>
                    <a:close/>
                    <a:moveTo>
                      <a:pt x="210" y="496"/>
                    </a:moveTo>
                    <a:cubicBezTo>
                      <a:pt x="207" y="500"/>
                      <a:pt x="205" y="503"/>
                      <a:pt x="203" y="506"/>
                    </a:cubicBezTo>
                    <a:cubicBezTo>
                      <a:pt x="207" y="509"/>
                      <a:pt x="207" y="509"/>
                      <a:pt x="207" y="509"/>
                    </a:cubicBezTo>
                    <a:cubicBezTo>
                      <a:pt x="210" y="506"/>
                      <a:pt x="212" y="503"/>
                      <a:pt x="214" y="499"/>
                    </a:cubicBezTo>
                    <a:lnTo>
                      <a:pt x="210" y="496"/>
                    </a:lnTo>
                    <a:close/>
                    <a:moveTo>
                      <a:pt x="223" y="477"/>
                    </a:moveTo>
                    <a:cubicBezTo>
                      <a:pt x="221" y="480"/>
                      <a:pt x="219" y="483"/>
                      <a:pt x="216" y="486"/>
                    </a:cubicBezTo>
                    <a:cubicBezTo>
                      <a:pt x="221" y="490"/>
                      <a:pt x="221" y="490"/>
                      <a:pt x="221" y="490"/>
                    </a:cubicBezTo>
                    <a:cubicBezTo>
                      <a:pt x="223" y="486"/>
                      <a:pt x="225" y="483"/>
                      <a:pt x="228" y="480"/>
                    </a:cubicBezTo>
                    <a:lnTo>
                      <a:pt x="223" y="477"/>
                    </a:lnTo>
                    <a:close/>
                    <a:moveTo>
                      <a:pt x="237" y="457"/>
                    </a:moveTo>
                    <a:cubicBezTo>
                      <a:pt x="235" y="460"/>
                      <a:pt x="232" y="464"/>
                      <a:pt x="230" y="467"/>
                    </a:cubicBezTo>
                    <a:cubicBezTo>
                      <a:pt x="234" y="470"/>
                      <a:pt x="234" y="470"/>
                      <a:pt x="234" y="470"/>
                    </a:cubicBezTo>
                    <a:cubicBezTo>
                      <a:pt x="237" y="467"/>
                      <a:pt x="239" y="464"/>
                      <a:pt x="241" y="460"/>
                    </a:cubicBezTo>
                    <a:lnTo>
                      <a:pt x="237" y="457"/>
                    </a:lnTo>
                    <a:close/>
                    <a:moveTo>
                      <a:pt x="251" y="438"/>
                    </a:moveTo>
                    <a:cubicBezTo>
                      <a:pt x="249" y="441"/>
                      <a:pt x="247" y="444"/>
                      <a:pt x="244" y="448"/>
                    </a:cubicBezTo>
                    <a:cubicBezTo>
                      <a:pt x="249" y="451"/>
                      <a:pt x="249" y="451"/>
                      <a:pt x="249" y="451"/>
                    </a:cubicBezTo>
                    <a:cubicBezTo>
                      <a:pt x="251" y="448"/>
                      <a:pt x="253" y="444"/>
                      <a:pt x="256" y="441"/>
                    </a:cubicBezTo>
                    <a:lnTo>
                      <a:pt x="251" y="438"/>
                    </a:lnTo>
                    <a:close/>
                    <a:moveTo>
                      <a:pt x="266" y="419"/>
                    </a:moveTo>
                    <a:cubicBezTo>
                      <a:pt x="264" y="422"/>
                      <a:pt x="261" y="425"/>
                      <a:pt x="259" y="429"/>
                    </a:cubicBezTo>
                    <a:cubicBezTo>
                      <a:pt x="263" y="432"/>
                      <a:pt x="263" y="432"/>
                      <a:pt x="263" y="432"/>
                    </a:cubicBezTo>
                    <a:cubicBezTo>
                      <a:pt x="265" y="429"/>
                      <a:pt x="268" y="426"/>
                      <a:pt x="270" y="422"/>
                    </a:cubicBezTo>
                    <a:lnTo>
                      <a:pt x="266" y="419"/>
                    </a:lnTo>
                    <a:close/>
                    <a:moveTo>
                      <a:pt x="281" y="401"/>
                    </a:moveTo>
                    <a:cubicBezTo>
                      <a:pt x="279" y="404"/>
                      <a:pt x="276" y="407"/>
                      <a:pt x="274" y="410"/>
                    </a:cubicBezTo>
                    <a:cubicBezTo>
                      <a:pt x="278" y="413"/>
                      <a:pt x="278" y="413"/>
                      <a:pt x="278" y="413"/>
                    </a:cubicBezTo>
                    <a:cubicBezTo>
                      <a:pt x="280" y="410"/>
                      <a:pt x="283" y="407"/>
                      <a:pt x="285" y="404"/>
                    </a:cubicBezTo>
                    <a:lnTo>
                      <a:pt x="281" y="401"/>
                    </a:lnTo>
                    <a:close/>
                    <a:moveTo>
                      <a:pt x="297" y="382"/>
                    </a:moveTo>
                    <a:cubicBezTo>
                      <a:pt x="294" y="385"/>
                      <a:pt x="292" y="388"/>
                      <a:pt x="289" y="391"/>
                    </a:cubicBezTo>
                    <a:cubicBezTo>
                      <a:pt x="293" y="395"/>
                      <a:pt x="293" y="395"/>
                      <a:pt x="293" y="395"/>
                    </a:cubicBezTo>
                    <a:cubicBezTo>
                      <a:pt x="296" y="392"/>
                      <a:pt x="298" y="389"/>
                      <a:pt x="301" y="386"/>
                    </a:cubicBezTo>
                    <a:lnTo>
                      <a:pt x="297" y="382"/>
                    </a:lnTo>
                    <a:close/>
                    <a:moveTo>
                      <a:pt x="313" y="364"/>
                    </a:moveTo>
                    <a:cubicBezTo>
                      <a:pt x="310" y="367"/>
                      <a:pt x="307" y="370"/>
                      <a:pt x="305" y="373"/>
                    </a:cubicBezTo>
                    <a:cubicBezTo>
                      <a:pt x="309" y="377"/>
                      <a:pt x="309" y="377"/>
                      <a:pt x="309" y="377"/>
                    </a:cubicBezTo>
                    <a:cubicBezTo>
                      <a:pt x="311" y="374"/>
                      <a:pt x="314" y="371"/>
                      <a:pt x="317" y="368"/>
                    </a:cubicBezTo>
                    <a:lnTo>
                      <a:pt x="313" y="364"/>
                    </a:lnTo>
                    <a:close/>
                    <a:moveTo>
                      <a:pt x="329" y="347"/>
                    </a:moveTo>
                    <a:cubicBezTo>
                      <a:pt x="326" y="350"/>
                      <a:pt x="324" y="353"/>
                      <a:pt x="321" y="355"/>
                    </a:cubicBezTo>
                    <a:cubicBezTo>
                      <a:pt x="325" y="359"/>
                      <a:pt x="325" y="359"/>
                      <a:pt x="325" y="359"/>
                    </a:cubicBezTo>
                    <a:cubicBezTo>
                      <a:pt x="328" y="356"/>
                      <a:pt x="330" y="353"/>
                      <a:pt x="333" y="350"/>
                    </a:cubicBezTo>
                    <a:lnTo>
                      <a:pt x="329" y="347"/>
                    </a:lnTo>
                    <a:close/>
                    <a:moveTo>
                      <a:pt x="346" y="329"/>
                    </a:moveTo>
                    <a:cubicBezTo>
                      <a:pt x="343" y="332"/>
                      <a:pt x="340" y="335"/>
                      <a:pt x="337" y="338"/>
                    </a:cubicBezTo>
                    <a:cubicBezTo>
                      <a:pt x="341" y="342"/>
                      <a:pt x="341" y="342"/>
                      <a:pt x="341" y="342"/>
                    </a:cubicBezTo>
                    <a:cubicBezTo>
                      <a:pt x="344" y="339"/>
                      <a:pt x="347" y="336"/>
                      <a:pt x="350" y="333"/>
                    </a:cubicBezTo>
                    <a:lnTo>
                      <a:pt x="346" y="329"/>
                    </a:lnTo>
                    <a:close/>
                    <a:moveTo>
                      <a:pt x="363" y="313"/>
                    </a:moveTo>
                    <a:cubicBezTo>
                      <a:pt x="360" y="315"/>
                      <a:pt x="357" y="318"/>
                      <a:pt x="354" y="321"/>
                    </a:cubicBezTo>
                    <a:cubicBezTo>
                      <a:pt x="358" y="325"/>
                      <a:pt x="358" y="325"/>
                      <a:pt x="358" y="325"/>
                    </a:cubicBezTo>
                    <a:cubicBezTo>
                      <a:pt x="361" y="322"/>
                      <a:pt x="364" y="319"/>
                      <a:pt x="367" y="316"/>
                    </a:cubicBezTo>
                    <a:lnTo>
                      <a:pt x="363" y="313"/>
                    </a:lnTo>
                    <a:close/>
                    <a:moveTo>
                      <a:pt x="380" y="296"/>
                    </a:moveTo>
                    <a:cubicBezTo>
                      <a:pt x="377" y="299"/>
                      <a:pt x="374" y="301"/>
                      <a:pt x="372" y="304"/>
                    </a:cubicBezTo>
                    <a:cubicBezTo>
                      <a:pt x="375" y="308"/>
                      <a:pt x="375" y="308"/>
                      <a:pt x="375" y="308"/>
                    </a:cubicBezTo>
                    <a:cubicBezTo>
                      <a:pt x="378" y="305"/>
                      <a:pt x="381" y="303"/>
                      <a:pt x="384" y="300"/>
                    </a:cubicBezTo>
                    <a:lnTo>
                      <a:pt x="380" y="296"/>
                    </a:lnTo>
                    <a:close/>
                    <a:moveTo>
                      <a:pt x="398" y="280"/>
                    </a:moveTo>
                    <a:cubicBezTo>
                      <a:pt x="395" y="282"/>
                      <a:pt x="392" y="285"/>
                      <a:pt x="389" y="288"/>
                    </a:cubicBezTo>
                    <a:cubicBezTo>
                      <a:pt x="393" y="292"/>
                      <a:pt x="393" y="292"/>
                      <a:pt x="393" y="292"/>
                    </a:cubicBezTo>
                    <a:cubicBezTo>
                      <a:pt x="396" y="289"/>
                      <a:pt x="399" y="286"/>
                      <a:pt x="402" y="284"/>
                    </a:cubicBezTo>
                    <a:lnTo>
                      <a:pt x="398" y="280"/>
                    </a:lnTo>
                    <a:close/>
                    <a:moveTo>
                      <a:pt x="416" y="264"/>
                    </a:moveTo>
                    <a:cubicBezTo>
                      <a:pt x="413" y="267"/>
                      <a:pt x="410" y="269"/>
                      <a:pt x="407" y="272"/>
                    </a:cubicBezTo>
                    <a:cubicBezTo>
                      <a:pt x="411" y="276"/>
                      <a:pt x="411" y="276"/>
                      <a:pt x="411" y="276"/>
                    </a:cubicBezTo>
                    <a:cubicBezTo>
                      <a:pt x="414" y="273"/>
                      <a:pt x="417" y="271"/>
                      <a:pt x="420" y="268"/>
                    </a:cubicBezTo>
                    <a:lnTo>
                      <a:pt x="416" y="264"/>
                    </a:lnTo>
                    <a:close/>
                    <a:moveTo>
                      <a:pt x="435" y="249"/>
                    </a:moveTo>
                    <a:cubicBezTo>
                      <a:pt x="432" y="251"/>
                      <a:pt x="428" y="254"/>
                      <a:pt x="425" y="256"/>
                    </a:cubicBezTo>
                    <a:cubicBezTo>
                      <a:pt x="429" y="260"/>
                      <a:pt x="429" y="260"/>
                      <a:pt x="429" y="260"/>
                    </a:cubicBezTo>
                    <a:cubicBezTo>
                      <a:pt x="432" y="258"/>
                      <a:pt x="435" y="255"/>
                      <a:pt x="438" y="253"/>
                    </a:cubicBezTo>
                    <a:lnTo>
                      <a:pt x="435" y="249"/>
                    </a:lnTo>
                    <a:close/>
                    <a:moveTo>
                      <a:pt x="453" y="234"/>
                    </a:moveTo>
                    <a:cubicBezTo>
                      <a:pt x="450" y="236"/>
                      <a:pt x="447" y="239"/>
                      <a:pt x="444" y="241"/>
                    </a:cubicBezTo>
                    <a:cubicBezTo>
                      <a:pt x="447" y="245"/>
                      <a:pt x="447" y="245"/>
                      <a:pt x="447" y="245"/>
                    </a:cubicBezTo>
                    <a:cubicBezTo>
                      <a:pt x="451" y="243"/>
                      <a:pt x="454" y="240"/>
                      <a:pt x="457" y="238"/>
                    </a:cubicBezTo>
                    <a:lnTo>
                      <a:pt x="453" y="234"/>
                    </a:lnTo>
                    <a:close/>
                    <a:moveTo>
                      <a:pt x="473" y="219"/>
                    </a:moveTo>
                    <a:cubicBezTo>
                      <a:pt x="469" y="221"/>
                      <a:pt x="466" y="224"/>
                      <a:pt x="463" y="226"/>
                    </a:cubicBezTo>
                    <a:cubicBezTo>
                      <a:pt x="466" y="231"/>
                      <a:pt x="466" y="231"/>
                      <a:pt x="466" y="231"/>
                    </a:cubicBezTo>
                    <a:cubicBezTo>
                      <a:pt x="469" y="228"/>
                      <a:pt x="473" y="226"/>
                      <a:pt x="476" y="223"/>
                    </a:cubicBezTo>
                    <a:lnTo>
                      <a:pt x="473" y="219"/>
                    </a:lnTo>
                    <a:close/>
                    <a:moveTo>
                      <a:pt x="492" y="205"/>
                    </a:moveTo>
                    <a:cubicBezTo>
                      <a:pt x="489" y="207"/>
                      <a:pt x="486" y="210"/>
                      <a:pt x="482" y="212"/>
                    </a:cubicBezTo>
                    <a:cubicBezTo>
                      <a:pt x="485" y="216"/>
                      <a:pt x="485" y="216"/>
                      <a:pt x="485" y="216"/>
                    </a:cubicBezTo>
                    <a:cubicBezTo>
                      <a:pt x="489" y="214"/>
                      <a:pt x="492" y="212"/>
                      <a:pt x="495" y="209"/>
                    </a:cubicBezTo>
                    <a:lnTo>
                      <a:pt x="492" y="205"/>
                    </a:lnTo>
                    <a:close/>
                    <a:moveTo>
                      <a:pt x="512" y="191"/>
                    </a:moveTo>
                    <a:cubicBezTo>
                      <a:pt x="509" y="193"/>
                      <a:pt x="505" y="196"/>
                      <a:pt x="502" y="198"/>
                    </a:cubicBezTo>
                    <a:cubicBezTo>
                      <a:pt x="505" y="202"/>
                      <a:pt x="505" y="202"/>
                      <a:pt x="505" y="202"/>
                    </a:cubicBezTo>
                    <a:cubicBezTo>
                      <a:pt x="508" y="200"/>
                      <a:pt x="512" y="198"/>
                      <a:pt x="515" y="196"/>
                    </a:cubicBezTo>
                    <a:lnTo>
                      <a:pt x="512" y="191"/>
                    </a:lnTo>
                    <a:close/>
                    <a:moveTo>
                      <a:pt x="532" y="178"/>
                    </a:moveTo>
                    <a:cubicBezTo>
                      <a:pt x="529" y="180"/>
                      <a:pt x="525" y="182"/>
                      <a:pt x="522" y="184"/>
                    </a:cubicBezTo>
                    <a:cubicBezTo>
                      <a:pt x="525" y="189"/>
                      <a:pt x="525" y="189"/>
                      <a:pt x="525" y="189"/>
                    </a:cubicBezTo>
                    <a:cubicBezTo>
                      <a:pt x="528" y="187"/>
                      <a:pt x="531" y="184"/>
                      <a:pt x="535" y="182"/>
                    </a:cubicBezTo>
                    <a:lnTo>
                      <a:pt x="532" y="178"/>
                    </a:lnTo>
                    <a:close/>
                    <a:moveTo>
                      <a:pt x="552" y="165"/>
                    </a:moveTo>
                    <a:cubicBezTo>
                      <a:pt x="549" y="167"/>
                      <a:pt x="545" y="169"/>
                      <a:pt x="542" y="171"/>
                    </a:cubicBezTo>
                    <a:cubicBezTo>
                      <a:pt x="545" y="176"/>
                      <a:pt x="545" y="176"/>
                      <a:pt x="545" y="176"/>
                    </a:cubicBezTo>
                    <a:cubicBezTo>
                      <a:pt x="548" y="174"/>
                      <a:pt x="552" y="172"/>
                      <a:pt x="555" y="169"/>
                    </a:cubicBezTo>
                    <a:cubicBezTo>
                      <a:pt x="552" y="165"/>
                      <a:pt x="552" y="165"/>
                      <a:pt x="552" y="165"/>
                    </a:cubicBezTo>
                    <a:close/>
                    <a:moveTo>
                      <a:pt x="573" y="152"/>
                    </a:moveTo>
                    <a:cubicBezTo>
                      <a:pt x="569" y="155"/>
                      <a:pt x="566" y="157"/>
                      <a:pt x="563" y="159"/>
                    </a:cubicBezTo>
                    <a:cubicBezTo>
                      <a:pt x="565" y="163"/>
                      <a:pt x="565" y="163"/>
                      <a:pt x="565" y="163"/>
                    </a:cubicBezTo>
                    <a:cubicBezTo>
                      <a:pt x="569" y="161"/>
                      <a:pt x="572" y="159"/>
                      <a:pt x="576" y="157"/>
                    </a:cubicBezTo>
                    <a:lnTo>
                      <a:pt x="573" y="152"/>
                    </a:lnTo>
                    <a:close/>
                    <a:moveTo>
                      <a:pt x="594" y="141"/>
                    </a:moveTo>
                    <a:cubicBezTo>
                      <a:pt x="590" y="142"/>
                      <a:pt x="587" y="144"/>
                      <a:pt x="583" y="146"/>
                    </a:cubicBezTo>
                    <a:cubicBezTo>
                      <a:pt x="586" y="151"/>
                      <a:pt x="586" y="151"/>
                      <a:pt x="586" y="151"/>
                    </a:cubicBezTo>
                    <a:cubicBezTo>
                      <a:pt x="590" y="149"/>
                      <a:pt x="593" y="147"/>
                      <a:pt x="597" y="145"/>
                    </a:cubicBezTo>
                    <a:lnTo>
                      <a:pt x="594" y="141"/>
                    </a:lnTo>
                    <a:close/>
                    <a:moveTo>
                      <a:pt x="615" y="129"/>
                    </a:moveTo>
                    <a:cubicBezTo>
                      <a:pt x="612" y="131"/>
                      <a:pt x="608" y="133"/>
                      <a:pt x="604" y="135"/>
                    </a:cubicBezTo>
                    <a:cubicBezTo>
                      <a:pt x="607" y="139"/>
                      <a:pt x="607" y="139"/>
                      <a:pt x="607" y="139"/>
                    </a:cubicBezTo>
                    <a:cubicBezTo>
                      <a:pt x="611" y="137"/>
                      <a:pt x="614" y="136"/>
                      <a:pt x="618" y="134"/>
                    </a:cubicBezTo>
                    <a:lnTo>
                      <a:pt x="615" y="129"/>
                    </a:lnTo>
                    <a:close/>
                    <a:moveTo>
                      <a:pt x="637" y="118"/>
                    </a:moveTo>
                    <a:cubicBezTo>
                      <a:pt x="633" y="120"/>
                      <a:pt x="629" y="122"/>
                      <a:pt x="626" y="123"/>
                    </a:cubicBezTo>
                    <a:cubicBezTo>
                      <a:pt x="628" y="128"/>
                      <a:pt x="628" y="128"/>
                      <a:pt x="628" y="128"/>
                    </a:cubicBezTo>
                    <a:cubicBezTo>
                      <a:pt x="632" y="126"/>
                      <a:pt x="635" y="125"/>
                      <a:pt x="639" y="123"/>
                    </a:cubicBezTo>
                    <a:lnTo>
                      <a:pt x="637" y="118"/>
                    </a:lnTo>
                    <a:close/>
                    <a:moveTo>
                      <a:pt x="658" y="107"/>
                    </a:moveTo>
                    <a:cubicBezTo>
                      <a:pt x="655" y="109"/>
                      <a:pt x="651" y="111"/>
                      <a:pt x="647" y="113"/>
                    </a:cubicBezTo>
                    <a:cubicBezTo>
                      <a:pt x="650" y="117"/>
                      <a:pt x="650" y="117"/>
                      <a:pt x="650" y="117"/>
                    </a:cubicBezTo>
                    <a:cubicBezTo>
                      <a:pt x="653" y="116"/>
                      <a:pt x="657" y="114"/>
                      <a:pt x="661" y="112"/>
                    </a:cubicBezTo>
                    <a:lnTo>
                      <a:pt x="658" y="107"/>
                    </a:lnTo>
                    <a:close/>
                    <a:moveTo>
                      <a:pt x="680" y="97"/>
                    </a:moveTo>
                    <a:cubicBezTo>
                      <a:pt x="677" y="99"/>
                      <a:pt x="673" y="101"/>
                      <a:pt x="669" y="102"/>
                    </a:cubicBezTo>
                    <a:cubicBezTo>
                      <a:pt x="671" y="107"/>
                      <a:pt x="671" y="107"/>
                      <a:pt x="671" y="107"/>
                    </a:cubicBezTo>
                    <a:cubicBezTo>
                      <a:pt x="675" y="105"/>
                      <a:pt x="679" y="104"/>
                      <a:pt x="682" y="102"/>
                    </a:cubicBezTo>
                    <a:lnTo>
                      <a:pt x="680" y="97"/>
                    </a:lnTo>
                    <a:close/>
                    <a:moveTo>
                      <a:pt x="702" y="88"/>
                    </a:moveTo>
                    <a:cubicBezTo>
                      <a:pt x="699" y="89"/>
                      <a:pt x="695" y="91"/>
                      <a:pt x="691" y="92"/>
                    </a:cubicBezTo>
                    <a:cubicBezTo>
                      <a:pt x="693" y="97"/>
                      <a:pt x="693" y="97"/>
                      <a:pt x="693" y="97"/>
                    </a:cubicBezTo>
                    <a:cubicBezTo>
                      <a:pt x="697" y="96"/>
                      <a:pt x="701" y="94"/>
                      <a:pt x="704" y="93"/>
                    </a:cubicBezTo>
                    <a:lnTo>
                      <a:pt x="702" y="88"/>
                    </a:lnTo>
                    <a:close/>
                    <a:moveTo>
                      <a:pt x="725" y="79"/>
                    </a:moveTo>
                    <a:cubicBezTo>
                      <a:pt x="721" y="80"/>
                      <a:pt x="717" y="82"/>
                      <a:pt x="713" y="83"/>
                    </a:cubicBezTo>
                    <a:cubicBezTo>
                      <a:pt x="715" y="88"/>
                      <a:pt x="715" y="88"/>
                      <a:pt x="715" y="88"/>
                    </a:cubicBezTo>
                    <a:cubicBezTo>
                      <a:pt x="719" y="87"/>
                      <a:pt x="723" y="85"/>
                      <a:pt x="727" y="84"/>
                    </a:cubicBezTo>
                    <a:lnTo>
                      <a:pt x="725" y="79"/>
                    </a:lnTo>
                    <a:close/>
                    <a:moveTo>
                      <a:pt x="747" y="70"/>
                    </a:moveTo>
                    <a:cubicBezTo>
                      <a:pt x="743" y="71"/>
                      <a:pt x="740" y="73"/>
                      <a:pt x="736" y="74"/>
                    </a:cubicBezTo>
                    <a:cubicBezTo>
                      <a:pt x="738" y="79"/>
                      <a:pt x="738" y="79"/>
                      <a:pt x="738" y="79"/>
                    </a:cubicBezTo>
                    <a:cubicBezTo>
                      <a:pt x="741" y="78"/>
                      <a:pt x="745" y="76"/>
                      <a:pt x="749" y="75"/>
                    </a:cubicBezTo>
                    <a:lnTo>
                      <a:pt x="747" y="70"/>
                    </a:lnTo>
                    <a:close/>
                    <a:moveTo>
                      <a:pt x="770" y="62"/>
                    </a:moveTo>
                    <a:cubicBezTo>
                      <a:pt x="766" y="63"/>
                      <a:pt x="762" y="65"/>
                      <a:pt x="758" y="66"/>
                    </a:cubicBezTo>
                    <a:cubicBezTo>
                      <a:pt x="760" y="71"/>
                      <a:pt x="760" y="71"/>
                      <a:pt x="760" y="71"/>
                    </a:cubicBezTo>
                    <a:cubicBezTo>
                      <a:pt x="764" y="70"/>
                      <a:pt x="768" y="68"/>
                      <a:pt x="771" y="67"/>
                    </a:cubicBezTo>
                    <a:lnTo>
                      <a:pt x="770" y="62"/>
                    </a:lnTo>
                    <a:close/>
                    <a:moveTo>
                      <a:pt x="793" y="54"/>
                    </a:moveTo>
                    <a:cubicBezTo>
                      <a:pt x="789" y="56"/>
                      <a:pt x="785" y="57"/>
                      <a:pt x="781" y="58"/>
                    </a:cubicBezTo>
                    <a:cubicBezTo>
                      <a:pt x="783" y="63"/>
                      <a:pt x="783" y="63"/>
                      <a:pt x="783" y="63"/>
                    </a:cubicBezTo>
                    <a:cubicBezTo>
                      <a:pt x="787" y="62"/>
                      <a:pt x="790" y="61"/>
                      <a:pt x="794" y="60"/>
                    </a:cubicBezTo>
                    <a:lnTo>
                      <a:pt x="793" y="54"/>
                    </a:lnTo>
                    <a:close/>
                    <a:moveTo>
                      <a:pt x="815" y="47"/>
                    </a:moveTo>
                    <a:cubicBezTo>
                      <a:pt x="812" y="48"/>
                      <a:pt x="808" y="50"/>
                      <a:pt x="804" y="51"/>
                    </a:cubicBezTo>
                    <a:cubicBezTo>
                      <a:pt x="806" y="56"/>
                      <a:pt x="806" y="56"/>
                      <a:pt x="806" y="56"/>
                    </a:cubicBezTo>
                    <a:cubicBezTo>
                      <a:pt x="809" y="55"/>
                      <a:pt x="813" y="54"/>
                      <a:pt x="817" y="52"/>
                    </a:cubicBezTo>
                    <a:lnTo>
                      <a:pt x="815" y="47"/>
                    </a:lnTo>
                    <a:close/>
                    <a:moveTo>
                      <a:pt x="839" y="41"/>
                    </a:moveTo>
                    <a:cubicBezTo>
                      <a:pt x="835" y="42"/>
                      <a:pt x="831" y="43"/>
                      <a:pt x="827" y="44"/>
                    </a:cubicBezTo>
                    <a:cubicBezTo>
                      <a:pt x="829" y="49"/>
                      <a:pt x="829" y="49"/>
                      <a:pt x="829" y="49"/>
                    </a:cubicBezTo>
                    <a:cubicBezTo>
                      <a:pt x="832" y="48"/>
                      <a:pt x="836" y="47"/>
                      <a:pt x="840" y="46"/>
                    </a:cubicBezTo>
                    <a:lnTo>
                      <a:pt x="839" y="41"/>
                    </a:lnTo>
                    <a:close/>
                    <a:moveTo>
                      <a:pt x="862" y="35"/>
                    </a:moveTo>
                    <a:cubicBezTo>
                      <a:pt x="858" y="36"/>
                      <a:pt x="854" y="37"/>
                      <a:pt x="850" y="38"/>
                    </a:cubicBezTo>
                    <a:cubicBezTo>
                      <a:pt x="852" y="43"/>
                      <a:pt x="852" y="43"/>
                      <a:pt x="852" y="43"/>
                    </a:cubicBezTo>
                    <a:cubicBezTo>
                      <a:pt x="855" y="42"/>
                      <a:pt x="859" y="41"/>
                      <a:pt x="863" y="40"/>
                    </a:cubicBezTo>
                    <a:lnTo>
                      <a:pt x="862" y="35"/>
                    </a:lnTo>
                    <a:close/>
                    <a:moveTo>
                      <a:pt x="885" y="29"/>
                    </a:moveTo>
                    <a:cubicBezTo>
                      <a:pt x="881" y="30"/>
                      <a:pt x="877" y="31"/>
                      <a:pt x="874" y="32"/>
                    </a:cubicBezTo>
                    <a:cubicBezTo>
                      <a:pt x="875" y="37"/>
                      <a:pt x="875" y="37"/>
                      <a:pt x="875" y="37"/>
                    </a:cubicBezTo>
                    <a:cubicBezTo>
                      <a:pt x="879" y="36"/>
                      <a:pt x="883" y="35"/>
                      <a:pt x="886" y="34"/>
                    </a:cubicBezTo>
                    <a:lnTo>
                      <a:pt x="885" y="29"/>
                    </a:lnTo>
                    <a:close/>
                    <a:moveTo>
                      <a:pt x="909" y="24"/>
                    </a:moveTo>
                    <a:cubicBezTo>
                      <a:pt x="905" y="25"/>
                      <a:pt x="901" y="26"/>
                      <a:pt x="897" y="26"/>
                    </a:cubicBezTo>
                    <a:cubicBezTo>
                      <a:pt x="898" y="32"/>
                      <a:pt x="898" y="32"/>
                      <a:pt x="898" y="32"/>
                    </a:cubicBezTo>
                    <a:cubicBezTo>
                      <a:pt x="902" y="31"/>
                      <a:pt x="906" y="30"/>
                      <a:pt x="910" y="29"/>
                    </a:cubicBezTo>
                    <a:lnTo>
                      <a:pt x="909" y="24"/>
                    </a:lnTo>
                    <a:close/>
                    <a:moveTo>
                      <a:pt x="932" y="19"/>
                    </a:moveTo>
                    <a:cubicBezTo>
                      <a:pt x="928" y="20"/>
                      <a:pt x="925" y="21"/>
                      <a:pt x="921" y="22"/>
                    </a:cubicBezTo>
                    <a:cubicBezTo>
                      <a:pt x="922" y="27"/>
                      <a:pt x="922" y="27"/>
                      <a:pt x="922" y="27"/>
                    </a:cubicBezTo>
                    <a:cubicBezTo>
                      <a:pt x="926" y="26"/>
                      <a:pt x="929" y="25"/>
                      <a:pt x="933" y="25"/>
                    </a:cubicBezTo>
                    <a:lnTo>
                      <a:pt x="932" y="19"/>
                    </a:lnTo>
                    <a:close/>
                    <a:moveTo>
                      <a:pt x="956" y="15"/>
                    </a:moveTo>
                    <a:cubicBezTo>
                      <a:pt x="952" y="16"/>
                      <a:pt x="948" y="17"/>
                      <a:pt x="944" y="17"/>
                    </a:cubicBezTo>
                    <a:cubicBezTo>
                      <a:pt x="945" y="23"/>
                      <a:pt x="945" y="23"/>
                      <a:pt x="945" y="23"/>
                    </a:cubicBezTo>
                    <a:cubicBezTo>
                      <a:pt x="949" y="22"/>
                      <a:pt x="953" y="21"/>
                      <a:pt x="957" y="21"/>
                    </a:cubicBezTo>
                    <a:lnTo>
                      <a:pt x="956" y="15"/>
                    </a:lnTo>
                    <a:close/>
                    <a:moveTo>
                      <a:pt x="980" y="12"/>
                    </a:moveTo>
                    <a:cubicBezTo>
                      <a:pt x="976" y="12"/>
                      <a:pt x="972" y="13"/>
                      <a:pt x="968" y="13"/>
                    </a:cubicBezTo>
                    <a:cubicBezTo>
                      <a:pt x="969" y="19"/>
                      <a:pt x="969" y="19"/>
                      <a:pt x="969" y="19"/>
                    </a:cubicBezTo>
                    <a:cubicBezTo>
                      <a:pt x="973" y="18"/>
                      <a:pt x="977" y="18"/>
                      <a:pt x="981" y="17"/>
                    </a:cubicBezTo>
                    <a:lnTo>
                      <a:pt x="980" y="12"/>
                    </a:lnTo>
                    <a:close/>
                    <a:moveTo>
                      <a:pt x="1004" y="9"/>
                    </a:moveTo>
                    <a:cubicBezTo>
                      <a:pt x="1000" y="9"/>
                      <a:pt x="996" y="10"/>
                      <a:pt x="992" y="10"/>
                    </a:cubicBezTo>
                    <a:cubicBezTo>
                      <a:pt x="993" y="15"/>
                      <a:pt x="993" y="15"/>
                      <a:pt x="993" y="15"/>
                    </a:cubicBezTo>
                    <a:cubicBezTo>
                      <a:pt x="996" y="15"/>
                      <a:pt x="1000" y="14"/>
                      <a:pt x="1004" y="14"/>
                    </a:cubicBezTo>
                    <a:lnTo>
                      <a:pt x="1004" y="9"/>
                    </a:lnTo>
                    <a:close/>
                    <a:moveTo>
                      <a:pt x="1028" y="6"/>
                    </a:moveTo>
                    <a:cubicBezTo>
                      <a:pt x="1024" y="6"/>
                      <a:pt x="1020" y="7"/>
                      <a:pt x="1016" y="7"/>
                    </a:cubicBezTo>
                    <a:cubicBezTo>
                      <a:pt x="1016" y="13"/>
                      <a:pt x="1016" y="13"/>
                      <a:pt x="1016" y="13"/>
                    </a:cubicBezTo>
                    <a:cubicBezTo>
                      <a:pt x="1020" y="12"/>
                      <a:pt x="1024" y="12"/>
                      <a:pt x="1028" y="11"/>
                    </a:cubicBezTo>
                    <a:lnTo>
                      <a:pt x="1028" y="6"/>
                    </a:lnTo>
                    <a:close/>
                    <a:moveTo>
                      <a:pt x="1052" y="4"/>
                    </a:moveTo>
                    <a:cubicBezTo>
                      <a:pt x="1048" y="4"/>
                      <a:pt x="1044" y="5"/>
                      <a:pt x="1040" y="5"/>
                    </a:cubicBezTo>
                    <a:cubicBezTo>
                      <a:pt x="1040" y="10"/>
                      <a:pt x="1040" y="10"/>
                      <a:pt x="1040" y="10"/>
                    </a:cubicBezTo>
                    <a:cubicBezTo>
                      <a:pt x="1044" y="10"/>
                      <a:pt x="1048" y="10"/>
                      <a:pt x="1052" y="9"/>
                    </a:cubicBezTo>
                    <a:lnTo>
                      <a:pt x="1052" y="4"/>
                    </a:lnTo>
                    <a:close/>
                    <a:moveTo>
                      <a:pt x="1076" y="2"/>
                    </a:moveTo>
                    <a:cubicBezTo>
                      <a:pt x="1072" y="2"/>
                      <a:pt x="1068" y="3"/>
                      <a:pt x="1064" y="3"/>
                    </a:cubicBezTo>
                    <a:cubicBezTo>
                      <a:pt x="1064" y="8"/>
                      <a:pt x="1064" y="8"/>
                      <a:pt x="1064" y="8"/>
                    </a:cubicBezTo>
                    <a:cubicBezTo>
                      <a:pt x="1068" y="8"/>
                      <a:pt x="1072" y="8"/>
                      <a:pt x="1076" y="8"/>
                    </a:cubicBezTo>
                    <a:lnTo>
                      <a:pt x="1076" y="2"/>
                    </a:lnTo>
                    <a:close/>
                    <a:moveTo>
                      <a:pt x="1100" y="1"/>
                    </a:moveTo>
                    <a:cubicBezTo>
                      <a:pt x="1096" y="1"/>
                      <a:pt x="1092" y="1"/>
                      <a:pt x="1088" y="2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2" y="7"/>
                      <a:pt x="1096" y="7"/>
                      <a:pt x="1100" y="6"/>
                    </a:cubicBezTo>
                    <a:lnTo>
                      <a:pt x="1100" y="1"/>
                    </a:lnTo>
                    <a:close/>
                    <a:moveTo>
                      <a:pt x="1124" y="0"/>
                    </a:moveTo>
                    <a:cubicBezTo>
                      <a:pt x="1120" y="1"/>
                      <a:pt x="1116" y="1"/>
                      <a:pt x="1112" y="1"/>
                    </a:cubicBezTo>
                    <a:cubicBezTo>
                      <a:pt x="1112" y="6"/>
                      <a:pt x="1112" y="6"/>
                      <a:pt x="1112" y="6"/>
                    </a:cubicBezTo>
                    <a:cubicBezTo>
                      <a:pt x="1116" y="6"/>
                      <a:pt x="1120" y="6"/>
                      <a:pt x="1124" y="6"/>
                    </a:cubicBezTo>
                    <a:cubicBezTo>
                      <a:pt x="1124" y="0"/>
                      <a:pt x="1124" y="0"/>
                      <a:pt x="1124" y="0"/>
                    </a:cubicBezTo>
                    <a:close/>
                    <a:moveTo>
                      <a:pt x="1148" y="0"/>
                    </a:moveTo>
                    <a:cubicBezTo>
                      <a:pt x="1147" y="0"/>
                      <a:pt x="1146" y="0"/>
                      <a:pt x="1145" y="0"/>
                    </a:cubicBezTo>
                    <a:cubicBezTo>
                      <a:pt x="1142" y="0"/>
                      <a:pt x="1139" y="0"/>
                      <a:pt x="1136" y="0"/>
                    </a:cubicBezTo>
                    <a:cubicBezTo>
                      <a:pt x="1136" y="6"/>
                      <a:pt x="1136" y="6"/>
                      <a:pt x="1136" y="6"/>
                    </a:cubicBezTo>
                    <a:cubicBezTo>
                      <a:pt x="1139" y="6"/>
                      <a:pt x="1142" y="6"/>
                      <a:pt x="1145" y="6"/>
                    </a:cubicBezTo>
                    <a:cubicBezTo>
                      <a:pt x="1146" y="6"/>
                      <a:pt x="1147" y="6"/>
                      <a:pt x="1148" y="6"/>
                    </a:cubicBezTo>
                    <a:lnTo>
                      <a:pt x="1148" y="0"/>
                    </a:lnTo>
                    <a:close/>
                    <a:moveTo>
                      <a:pt x="1172" y="1"/>
                    </a:moveTo>
                    <a:cubicBezTo>
                      <a:pt x="1168" y="0"/>
                      <a:pt x="1164" y="0"/>
                      <a:pt x="1160" y="0"/>
                    </a:cubicBezTo>
                    <a:cubicBezTo>
                      <a:pt x="1160" y="6"/>
                      <a:pt x="1160" y="6"/>
                      <a:pt x="1160" y="6"/>
                    </a:cubicBezTo>
                    <a:cubicBezTo>
                      <a:pt x="1164" y="6"/>
                      <a:pt x="1168" y="6"/>
                      <a:pt x="1172" y="6"/>
                    </a:cubicBezTo>
                    <a:lnTo>
                      <a:pt x="1172" y="1"/>
                    </a:lnTo>
                    <a:close/>
                    <a:moveTo>
                      <a:pt x="1196" y="1"/>
                    </a:moveTo>
                    <a:cubicBezTo>
                      <a:pt x="1192" y="1"/>
                      <a:pt x="1188" y="1"/>
                      <a:pt x="1184" y="1"/>
                    </a:cubicBezTo>
                    <a:cubicBezTo>
                      <a:pt x="1184" y="6"/>
                      <a:pt x="1184" y="6"/>
                      <a:pt x="1184" y="6"/>
                    </a:cubicBezTo>
                    <a:cubicBezTo>
                      <a:pt x="1188" y="6"/>
                      <a:pt x="1192" y="6"/>
                      <a:pt x="1196" y="7"/>
                    </a:cubicBezTo>
                    <a:lnTo>
                      <a:pt x="1196" y="1"/>
                    </a:lnTo>
                    <a:close/>
                    <a:moveTo>
                      <a:pt x="1220" y="3"/>
                    </a:moveTo>
                    <a:cubicBezTo>
                      <a:pt x="1216" y="2"/>
                      <a:pt x="1212" y="2"/>
                      <a:pt x="1208" y="2"/>
                    </a:cubicBezTo>
                    <a:cubicBezTo>
                      <a:pt x="1208" y="7"/>
                      <a:pt x="1208" y="7"/>
                      <a:pt x="1208" y="7"/>
                    </a:cubicBezTo>
                    <a:cubicBezTo>
                      <a:pt x="1212" y="7"/>
                      <a:pt x="1215" y="8"/>
                      <a:pt x="1219" y="8"/>
                    </a:cubicBezTo>
                    <a:lnTo>
                      <a:pt x="1220" y="3"/>
                    </a:lnTo>
                    <a:close/>
                    <a:moveTo>
                      <a:pt x="1244" y="4"/>
                    </a:moveTo>
                    <a:cubicBezTo>
                      <a:pt x="1240" y="4"/>
                      <a:pt x="1236" y="4"/>
                      <a:pt x="1232" y="3"/>
                    </a:cubicBezTo>
                    <a:cubicBezTo>
                      <a:pt x="1231" y="9"/>
                      <a:pt x="1231" y="9"/>
                      <a:pt x="1231" y="9"/>
                    </a:cubicBezTo>
                    <a:cubicBezTo>
                      <a:pt x="1235" y="9"/>
                      <a:pt x="1239" y="9"/>
                      <a:pt x="1243" y="10"/>
                    </a:cubicBezTo>
                    <a:lnTo>
                      <a:pt x="1244" y="4"/>
                    </a:lnTo>
                    <a:close/>
                    <a:moveTo>
                      <a:pt x="1268" y="6"/>
                    </a:moveTo>
                    <a:cubicBezTo>
                      <a:pt x="1264" y="6"/>
                      <a:pt x="1260" y="6"/>
                      <a:pt x="1256" y="5"/>
                    </a:cubicBezTo>
                    <a:cubicBezTo>
                      <a:pt x="1255" y="11"/>
                      <a:pt x="1255" y="11"/>
                      <a:pt x="1255" y="11"/>
                    </a:cubicBezTo>
                    <a:cubicBezTo>
                      <a:pt x="1259" y="11"/>
                      <a:pt x="1263" y="11"/>
                      <a:pt x="1267" y="12"/>
                    </a:cubicBezTo>
                    <a:lnTo>
                      <a:pt x="1268" y="6"/>
                    </a:lnTo>
                    <a:close/>
                    <a:moveTo>
                      <a:pt x="1292" y="9"/>
                    </a:moveTo>
                    <a:cubicBezTo>
                      <a:pt x="1288" y="9"/>
                      <a:pt x="1284" y="8"/>
                      <a:pt x="1280" y="8"/>
                    </a:cubicBezTo>
                    <a:cubicBezTo>
                      <a:pt x="1279" y="13"/>
                      <a:pt x="1279" y="13"/>
                      <a:pt x="1279" y="13"/>
                    </a:cubicBezTo>
                    <a:cubicBezTo>
                      <a:pt x="1283" y="14"/>
                      <a:pt x="1287" y="14"/>
                      <a:pt x="1291" y="14"/>
                    </a:cubicBezTo>
                    <a:lnTo>
                      <a:pt x="1292" y="9"/>
                    </a:lnTo>
                    <a:close/>
                    <a:moveTo>
                      <a:pt x="1315" y="12"/>
                    </a:moveTo>
                    <a:cubicBezTo>
                      <a:pt x="1312" y="12"/>
                      <a:pt x="1308" y="11"/>
                      <a:pt x="1304" y="11"/>
                    </a:cubicBezTo>
                    <a:cubicBezTo>
                      <a:pt x="1303" y="16"/>
                      <a:pt x="1303" y="16"/>
                      <a:pt x="1303" y="16"/>
                    </a:cubicBezTo>
                    <a:cubicBezTo>
                      <a:pt x="1307" y="17"/>
                      <a:pt x="1311" y="17"/>
                      <a:pt x="1315" y="18"/>
                    </a:cubicBezTo>
                    <a:lnTo>
                      <a:pt x="1315" y="12"/>
                    </a:lnTo>
                    <a:close/>
                    <a:moveTo>
                      <a:pt x="1339" y="16"/>
                    </a:moveTo>
                    <a:cubicBezTo>
                      <a:pt x="1335" y="15"/>
                      <a:pt x="1331" y="15"/>
                      <a:pt x="1327" y="14"/>
                    </a:cubicBezTo>
                    <a:cubicBezTo>
                      <a:pt x="1327" y="19"/>
                      <a:pt x="1327" y="19"/>
                      <a:pt x="1327" y="19"/>
                    </a:cubicBezTo>
                    <a:cubicBezTo>
                      <a:pt x="1330" y="20"/>
                      <a:pt x="1334" y="21"/>
                      <a:pt x="1338" y="21"/>
                    </a:cubicBezTo>
                    <a:lnTo>
                      <a:pt x="1339" y="16"/>
                    </a:lnTo>
                    <a:close/>
                    <a:moveTo>
                      <a:pt x="1363" y="20"/>
                    </a:moveTo>
                    <a:cubicBezTo>
                      <a:pt x="1359" y="19"/>
                      <a:pt x="1355" y="19"/>
                      <a:pt x="1351" y="18"/>
                    </a:cubicBezTo>
                    <a:cubicBezTo>
                      <a:pt x="1350" y="23"/>
                      <a:pt x="1350" y="23"/>
                      <a:pt x="1350" y="23"/>
                    </a:cubicBezTo>
                    <a:cubicBezTo>
                      <a:pt x="1354" y="24"/>
                      <a:pt x="1358" y="25"/>
                      <a:pt x="1362" y="25"/>
                    </a:cubicBezTo>
                    <a:cubicBezTo>
                      <a:pt x="1363" y="20"/>
                      <a:pt x="1363" y="20"/>
                      <a:pt x="1363" y="20"/>
                    </a:cubicBezTo>
                    <a:close/>
                    <a:moveTo>
                      <a:pt x="1387" y="25"/>
                    </a:moveTo>
                    <a:cubicBezTo>
                      <a:pt x="1383" y="24"/>
                      <a:pt x="1379" y="23"/>
                      <a:pt x="1375" y="23"/>
                    </a:cubicBezTo>
                    <a:cubicBezTo>
                      <a:pt x="1374" y="28"/>
                      <a:pt x="1374" y="28"/>
                      <a:pt x="1374" y="28"/>
                    </a:cubicBezTo>
                    <a:cubicBezTo>
                      <a:pt x="1378" y="29"/>
                      <a:pt x="1382" y="29"/>
                      <a:pt x="1385" y="30"/>
                    </a:cubicBezTo>
                    <a:lnTo>
                      <a:pt x="1387" y="25"/>
                    </a:lnTo>
                    <a:close/>
                    <a:moveTo>
                      <a:pt x="1410" y="30"/>
                    </a:moveTo>
                    <a:cubicBezTo>
                      <a:pt x="1406" y="29"/>
                      <a:pt x="1402" y="28"/>
                      <a:pt x="1398" y="27"/>
                    </a:cubicBezTo>
                    <a:cubicBezTo>
                      <a:pt x="1397" y="33"/>
                      <a:pt x="1397" y="33"/>
                      <a:pt x="1397" y="33"/>
                    </a:cubicBezTo>
                    <a:cubicBezTo>
                      <a:pt x="1401" y="34"/>
                      <a:pt x="1405" y="34"/>
                      <a:pt x="1409" y="35"/>
                    </a:cubicBezTo>
                    <a:lnTo>
                      <a:pt x="1410" y="30"/>
                    </a:lnTo>
                    <a:close/>
                    <a:moveTo>
                      <a:pt x="1433" y="36"/>
                    </a:moveTo>
                    <a:cubicBezTo>
                      <a:pt x="1429" y="35"/>
                      <a:pt x="1426" y="34"/>
                      <a:pt x="1422" y="33"/>
                    </a:cubicBezTo>
                    <a:cubicBezTo>
                      <a:pt x="1420" y="38"/>
                      <a:pt x="1420" y="38"/>
                      <a:pt x="1420" y="38"/>
                    </a:cubicBezTo>
                    <a:cubicBezTo>
                      <a:pt x="1424" y="39"/>
                      <a:pt x="1428" y="40"/>
                      <a:pt x="1432" y="41"/>
                    </a:cubicBezTo>
                    <a:lnTo>
                      <a:pt x="1433" y="36"/>
                    </a:lnTo>
                    <a:close/>
                    <a:moveTo>
                      <a:pt x="1457" y="42"/>
                    </a:moveTo>
                    <a:cubicBezTo>
                      <a:pt x="1453" y="41"/>
                      <a:pt x="1449" y="40"/>
                      <a:pt x="1445" y="39"/>
                    </a:cubicBezTo>
                    <a:cubicBezTo>
                      <a:pt x="1444" y="44"/>
                      <a:pt x="1444" y="44"/>
                      <a:pt x="1444" y="44"/>
                    </a:cubicBezTo>
                    <a:cubicBezTo>
                      <a:pt x="1447" y="45"/>
                      <a:pt x="1451" y="46"/>
                      <a:pt x="1455" y="47"/>
                    </a:cubicBezTo>
                    <a:lnTo>
                      <a:pt x="1457" y="42"/>
                    </a:lnTo>
                    <a:close/>
                    <a:moveTo>
                      <a:pt x="1480" y="49"/>
                    </a:moveTo>
                    <a:cubicBezTo>
                      <a:pt x="1476" y="48"/>
                      <a:pt x="1472" y="46"/>
                      <a:pt x="1468" y="45"/>
                    </a:cubicBezTo>
                    <a:cubicBezTo>
                      <a:pt x="1467" y="50"/>
                      <a:pt x="1467" y="50"/>
                      <a:pt x="1467" y="50"/>
                    </a:cubicBezTo>
                    <a:cubicBezTo>
                      <a:pt x="1471" y="52"/>
                      <a:pt x="1474" y="53"/>
                      <a:pt x="1478" y="54"/>
                    </a:cubicBezTo>
                    <a:lnTo>
                      <a:pt x="1480" y="49"/>
                    </a:lnTo>
                    <a:close/>
                    <a:moveTo>
                      <a:pt x="1503" y="56"/>
                    </a:moveTo>
                    <a:cubicBezTo>
                      <a:pt x="1499" y="55"/>
                      <a:pt x="1495" y="53"/>
                      <a:pt x="1491" y="52"/>
                    </a:cubicBezTo>
                    <a:cubicBezTo>
                      <a:pt x="1490" y="57"/>
                      <a:pt x="1490" y="57"/>
                      <a:pt x="1490" y="57"/>
                    </a:cubicBezTo>
                    <a:cubicBezTo>
                      <a:pt x="1493" y="59"/>
                      <a:pt x="1497" y="60"/>
                      <a:pt x="1501" y="61"/>
                    </a:cubicBezTo>
                    <a:lnTo>
                      <a:pt x="1503" y="56"/>
                    </a:lnTo>
                    <a:close/>
                    <a:moveTo>
                      <a:pt x="1525" y="64"/>
                    </a:moveTo>
                    <a:cubicBezTo>
                      <a:pt x="1522" y="62"/>
                      <a:pt x="1518" y="61"/>
                      <a:pt x="1514" y="60"/>
                    </a:cubicBezTo>
                    <a:cubicBezTo>
                      <a:pt x="1512" y="65"/>
                      <a:pt x="1512" y="65"/>
                      <a:pt x="1512" y="65"/>
                    </a:cubicBezTo>
                    <a:cubicBezTo>
                      <a:pt x="1516" y="66"/>
                      <a:pt x="1520" y="67"/>
                      <a:pt x="1524" y="69"/>
                    </a:cubicBezTo>
                    <a:lnTo>
                      <a:pt x="1525" y="64"/>
                    </a:lnTo>
                    <a:close/>
                    <a:moveTo>
                      <a:pt x="1548" y="72"/>
                    </a:moveTo>
                    <a:cubicBezTo>
                      <a:pt x="1544" y="70"/>
                      <a:pt x="1541" y="69"/>
                      <a:pt x="1537" y="68"/>
                    </a:cubicBezTo>
                    <a:cubicBezTo>
                      <a:pt x="1535" y="73"/>
                      <a:pt x="1535" y="73"/>
                      <a:pt x="1535" y="73"/>
                    </a:cubicBezTo>
                    <a:cubicBezTo>
                      <a:pt x="1539" y="74"/>
                      <a:pt x="1542" y="75"/>
                      <a:pt x="1546" y="77"/>
                    </a:cubicBezTo>
                    <a:lnTo>
                      <a:pt x="1548" y="72"/>
                    </a:lnTo>
                    <a:close/>
                    <a:moveTo>
                      <a:pt x="1571" y="80"/>
                    </a:moveTo>
                    <a:cubicBezTo>
                      <a:pt x="1567" y="79"/>
                      <a:pt x="1563" y="77"/>
                      <a:pt x="1559" y="76"/>
                    </a:cubicBezTo>
                    <a:cubicBezTo>
                      <a:pt x="1557" y="81"/>
                      <a:pt x="1557" y="81"/>
                      <a:pt x="1557" y="81"/>
                    </a:cubicBezTo>
                    <a:cubicBezTo>
                      <a:pt x="1561" y="82"/>
                      <a:pt x="1565" y="84"/>
                      <a:pt x="1569" y="85"/>
                    </a:cubicBezTo>
                    <a:lnTo>
                      <a:pt x="1571" y="80"/>
                    </a:lnTo>
                    <a:close/>
                    <a:moveTo>
                      <a:pt x="1593" y="90"/>
                    </a:moveTo>
                    <a:cubicBezTo>
                      <a:pt x="1589" y="88"/>
                      <a:pt x="1585" y="86"/>
                      <a:pt x="1582" y="85"/>
                    </a:cubicBezTo>
                    <a:cubicBezTo>
                      <a:pt x="1580" y="90"/>
                      <a:pt x="1580" y="90"/>
                      <a:pt x="1580" y="90"/>
                    </a:cubicBezTo>
                    <a:cubicBezTo>
                      <a:pt x="1583" y="91"/>
                      <a:pt x="1587" y="93"/>
                      <a:pt x="1591" y="95"/>
                    </a:cubicBezTo>
                    <a:lnTo>
                      <a:pt x="1593" y="90"/>
                    </a:lnTo>
                    <a:close/>
                    <a:moveTo>
                      <a:pt x="1615" y="99"/>
                    </a:moveTo>
                    <a:cubicBezTo>
                      <a:pt x="1611" y="98"/>
                      <a:pt x="1607" y="96"/>
                      <a:pt x="1604" y="94"/>
                    </a:cubicBezTo>
                    <a:cubicBezTo>
                      <a:pt x="1602" y="99"/>
                      <a:pt x="1602" y="99"/>
                      <a:pt x="1602" y="99"/>
                    </a:cubicBezTo>
                    <a:cubicBezTo>
                      <a:pt x="1605" y="101"/>
                      <a:pt x="1609" y="103"/>
                      <a:pt x="1613" y="104"/>
                    </a:cubicBezTo>
                    <a:lnTo>
                      <a:pt x="1615" y="99"/>
                    </a:lnTo>
                    <a:close/>
                    <a:moveTo>
                      <a:pt x="1637" y="109"/>
                    </a:moveTo>
                    <a:cubicBezTo>
                      <a:pt x="1633" y="108"/>
                      <a:pt x="1629" y="106"/>
                      <a:pt x="1626" y="104"/>
                    </a:cubicBezTo>
                    <a:cubicBezTo>
                      <a:pt x="1623" y="109"/>
                      <a:pt x="1623" y="109"/>
                      <a:pt x="1623" y="109"/>
                    </a:cubicBezTo>
                    <a:cubicBezTo>
                      <a:pt x="1627" y="111"/>
                      <a:pt x="1631" y="113"/>
                      <a:pt x="1634" y="114"/>
                    </a:cubicBezTo>
                    <a:lnTo>
                      <a:pt x="1637" y="109"/>
                    </a:lnTo>
                    <a:close/>
                    <a:moveTo>
                      <a:pt x="1658" y="120"/>
                    </a:moveTo>
                    <a:cubicBezTo>
                      <a:pt x="1655" y="118"/>
                      <a:pt x="1651" y="116"/>
                      <a:pt x="1647" y="115"/>
                    </a:cubicBezTo>
                    <a:cubicBezTo>
                      <a:pt x="1645" y="119"/>
                      <a:pt x="1645" y="119"/>
                      <a:pt x="1645" y="119"/>
                    </a:cubicBezTo>
                    <a:cubicBezTo>
                      <a:pt x="1649" y="121"/>
                      <a:pt x="1652" y="123"/>
                      <a:pt x="1656" y="125"/>
                    </a:cubicBezTo>
                    <a:lnTo>
                      <a:pt x="1658" y="120"/>
                    </a:lnTo>
                    <a:close/>
                    <a:moveTo>
                      <a:pt x="1680" y="131"/>
                    </a:moveTo>
                    <a:cubicBezTo>
                      <a:pt x="1676" y="129"/>
                      <a:pt x="1672" y="127"/>
                      <a:pt x="1669" y="126"/>
                    </a:cubicBezTo>
                    <a:cubicBezTo>
                      <a:pt x="1666" y="130"/>
                      <a:pt x="1666" y="130"/>
                      <a:pt x="1666" y="130"/>
                    </a:cubicBezTo>
                    <a:cubicBezTo>
                      <a:pt x="1670" y="132"/>
                      <a:pt x="1673" y="134"/>
                      <a:pt x="1677" y="136"/>
                    </a:cubicBezTo>
                    <a:lnTo>
                      <a:pt x="1680" y="131"/>
                    </a:lnTo>
                    <a:close/>
                    <a:moveTo>
                      <a:pt x="1701" y="143"/>
                    </a:moveTo>
                    <a:cubicBezTo>
                      <a:pt x="1697" y="141"/>
                      <a:pt x="1694" y="139"/>
                      <a:pt x="1690" y="137"/>
                    </a:cubicBezTo>
                    <a:cubicBezTo>
                      <a:pt x="1688" y="142"/>
                      <a:pt x="1688" y="142"/>
                      <a:pt x="1688" y="142"/>
                    </a:cubicBezTo>
                    <a:cubicBezTo>
                      <a:pt x="1691" y="143"/>
                      <a:pt x="1695" y="145"/>
                      <a:pt x="1698" y="147"/>
                    </a:cubicBezTo>
                    <a:lnTo>
                      <a:pt x="1701" y="143"/>
                    </a:lnTo>
                    <a:close/>
                    <a:moveTo>
                      <a:pt x="1721" y="155"/>
                    </a:moveTo>
                    <a:cubicBezTo>
                      <a:pt x="1718" y="153"/>
                      <a:pt x="1715" y="151"/>
                      <a:pt x="1711" y="149"/>
                    </a:cubicBezTo>
                    <a:cubicBezTo>
                      <a:pt x="1708" y="153"/>
                      <a:pt x="1708" y="153"/>
                      <a:pt x="1708" y="153"/>
                    </a:cubicBezTo>
                    <a:cubicBezTo>
                      <a:pt x="1712" y="155"/>
                      <a:pt x="1715" y="157"/>
                      <a:pt x="1719" y="159"/>
                    </a:cubicBezTo>
                    <a:lnTo>
                      <a:pt x="1721" y="155"/>
                    </a:lnTo>
                    <a:close/>
                    <a:moveTo>
                      <a:pt x="1742" y="167"/>
                    </a:moveTo>
                    <a:cubicBezTo>
                      <a:pt x="1738" y="165"/>
                      <a:pt x="1735" y="163"/>
                      <a:pt x="1732" y="161"/>
                    </a:cubicBezTo>
                    <a:cubicBezTo>
                      <a:pt x="1729" y="165"/>
                      <a:pt x="1729" y="165"/>
                      <a:pt x="1729" y="165"/>
                    </a:cubicBezTo>
                    <a:cubicBezTo>
                      <a:pt x="1732" y="167"/>
                      <a:pt x="1736" y="170"/>
                      <a:pt x="1739" y="172"/>
                    </a:cubicBezTo>
                    <a:lnTo>
                      <a:pt x="1742" y="167"/>
                    </a:lnTo>
                    <a:close/>
                    <a:moveTo>
                      <a:pt x="1762" y="180"/>
                    </a:moveTo>
                    <a:cubicBezTo>
                      <a:pt x="1759" y="178"/>
                      <a:pt x="1755" y="176"/>
                      <a:pt x="1752" y="174"/>
                    </a:cubicBezTo>
                    <a:cubicBezTo>
                      <a:pt x="1749" y="178"/>
                      <a:pt x="1749" y="178"/>
                      <a:pt x="1749" y="178"/>
                    </a:cubicBezTo>
                    <a:cubicBezTo>
                      <a:pt x="1752" y="180"/>
                      <a:pt x="1756" y="182"/>
                      <a:pt x="1759" y="184"/>
                    </a:cubicBezTo>
                    <a:lnTo>
                      <a:pt x="1762" y="180"/>
                    </a:lnTo>
                    <a:close/>
                    <a:moveTo>
                      <a:pt x="1782" y="193"/>
                    </a:moveTo>
                    <a:cubicBezTo>
                      <a:pt x="1779" y="191"/>
                      <a:pt x="1775" y="189"/>
                      <a:pt x="1772" y="187"/>
                    </a:cubicBezTo>
                    <a:cubicBezTo>
                      <a:pt x="1769" y="191"/>
                      <a:pt x="1769" y="191"/>
                      <a:pt x="1769" y="191"/>
                    </a:cubicBezTo>
                    <a:cubicBezTo>
                      <a:pt x="1772" y="193"/>
                      <a:pt x="1776" y="196"/>
                      <a:pt x="1779" y="198"/>
                    </a:cubicBezTo>
                    <a:cubicBezTo>
                      <a:pt x="1782" y="193"/>
                      <a:pt x="1782" y="193"/>
                      <a:pt x="1782" y="193"/>
                    </a:cubicBezTo>
                    <a:close/>
                    <a:moveTo>
                      <a:pt x="1802" y="207"/>
                    </a:moveTo>
                    <a:cubicBezTo>
                      <a:pt x="1798" y="205"/>
                      <a:pt x="1795" y="202"/>
                      <a:pt x="1792" y="200"/>
                    </a:cubicBezTo>
                    <a:cubicBezTo>
                      <a:pt x="1789" y="205"/>
                      <a:pt x="1789" y="205"/>
                      <a:pt x="1789" y="205"/>
                    </a:cubicBezTo>
                    <a:cubicBezTo>
                      <a:pt x="1792" y="207"/>
                      <a:pt x="1795" y="209"/>
                      <a:pt x="1799" y="211"/>
                    </a:cubicBezTo>
                    <a:lnTo>
                      <a:pt x="1802" y="207"/>
                    </a:lnTo>
                    <a:close/>
                    <a:moveTo>
                      <a:pt x="1821" y="221"/>
                    </a:moveTo>
                    <a:cubicBezTo>
                      <a:pt x="1818" y="219"/>
                      <a:pt x="1815" y="217"/>
                      <a:pt x="1811" y="214"/>
                    </a:cubicBezTo>
                    <a:cubicBezTo>
                      <a:pt x="1808" y="218"/>
                      <a:pt x="1808" y="218"/>
                      <a:pt x="1808" y="218"/>
                    </a:cubicBezTo>
                    <a:cubicBezTo>
                      <a:pt x="1811" y="221"/>
                      <a:pt x="1815" y="223"/>
                      <a:pt x="1818" y="226"/>
                    </a:cubicBezTo>
                    <a:lnTo>
                      <a:pt x="1821" y="221"/>
                    </a:lnTo>
                    <a:close/>
                    <a:moveTo>
                      <a:pt x="1840" y="236"/>
                    </a:moveTo>
                    <a:cubicBezTo>
                      <a:pt x="1837" y="233"/>
                      <a:pt x="1834" y="231"/>
                      <a:pt x="1831" y="229"/>
                    </a:cubicBezTo>
                    <a:cubicBezTo>
                      <a:pt x="1827" y="233"/>
                      <a:pt x="1827" y="233"/>
                      <a:pt x="1827" y="233"/>
                    </a:cubicBezTo>
                    <a:cubicBezTo>
                      <a:pt x="1830" y="235"/>
                      <a:pt x="1834" y="238"/>
                      <a:pt x="1837" y="240"/>
                    </a:cubicBezTo>
                    <a:lnTo>
                      <a:pt x="1840" y="236"/>
                    </a:lnTo>
                    <a:close/>
                    <a:moveTo>
                      <a:pt x="1859" y="251"/>
                    </a:moveTo>
                    <a:cubicBezTo>
                      <a:pt x="1856" y="248"/>
                      <a:pt x="1853" y="246"/>
                      <a:pt x="1849" y="243"/>
                    </a:cubicBezTo>
                    <a:cubicBezTo>
                      <a:pt x="1846" y="248"/>
                      <a:pt x="1846" y="248"/>
                      <a:pt x="1846" y="248"/>
                    </a:cubicBezTo>
                    <a:cubicBezTo>
                      <a:pt x="1849" y="250"/>
                      <a:pt x="1852" y="253"/>
                      <a:pt x="1855" y="255"/>
                    </a:cubicBezTo>
                    <a:lnTo>
                      <a:pt x="1859" y="251"/>
                    </a:lnTo>
                    <a:close/>
                    <a:moveTo>
                      <a:pt x="1877" y="266"/>
                    </a:moveTo>
                    <a:cubicBezTo>
                      <a:pt x="1874" y="264"/>
                      <a:pt x="1871" y="261"/>
                      <a:pt x="1868" y="259"/>
                    </a:cubicBezTo>
                    <a:cubicBezTo>
                      <a:pt x="1865" y="263"/>
                      <a:pt x="1865" y="263"/>
                      <a:pt x="1865" y="263"/>
                    </a:cubicBezTo>
                    <a:cubicBezTo>
                      <a:pt x="1868" y="265"/>
                      <a:pt x="1871" y="268"/>
                      <a:pt x="1874" y="270"/>
                    </a:cubicBezTo>
                    <a:lnTo>
                      <a:pt x="1877" y="266"/>
                    </a:lnTo>
                    <a:close/>
                    <a:moveTo>
                      <a:pt x="1895" y="282"/>
                    </a:moveTo>
                    <a:cubicBezTo>
                      <a:pt x="1892" y="280"/>
                      <a:pt x="1889" y="277"/>
                      <a:pt x="1886" y="274"/>
                    </a:cubicBezTo>
                    <a:cubicBezTo>
                      <a:pt x="1883" y="278"/>
                      <a:pt x="1883" y="278"/>
                      <a:pt x="1883" y="278"/>
                    </a:cubicBezTo>
                    <a:cubicBezTo>
                      <a:pt x="1886" y="281"/>
                      <a:pt x="1889" y="284"/>
                      <a:pt x="1892" y="286"/>
                    </a:cubicBezTo>
                    <a:lnTo>
                      <a:pt x="1895" y="282"/>
                    </a:lnTo>
                    <a:close/>
                    <a:moveTo>
                      <a:pt x="1913" y="299"/>
                    </a:moveTo>
                    <a:cubicBezTo>
                      <a:pt x="1910" y="296"/>
                      <a:pt x="1907" y="293"/>
                      <a:pt x="1904" y="290"/>
                    </a:cubicBezTo>
                    <a:cubicBezTo>
                      <a:pt x="1901" y="294"/>
                      <a:pt x="1901" y="294"/>
                      <a:pt x="1901" y="294"/>
                    </a:cubicBezTo>
                    <a:cubicBezTo>
                      <a:pt x="1904" y="297"/>
                      <a:pt x="1906" y="300"/>
                      <a:pt x="1909" y="302"/>
                    </a:cubicBezTo>
                    <a:lnTo>
                      <a:pt x="1913" y="299"/>
                    </a:lnTo>
                    <a:close/>
                    <a:moveTo>
                      <a:pt x="1930" y="315"/>
                    </a:moveTo>
                    <a:cubicBezTo>
                      <a:pt x="1928" y="312"/>
                      <a:pt x="1925" y="310"/>
                      <a:pt x="1922" y="307"/>
                    </a:cubicBezTo>
                    <a:cubicBezTo>
                      <a:pt x="1918" y="311"/>
                      <a:pt x="1918" y="311"/>
                      <a:pt x="1918" y="311"/>
                    </a:cubicBezTo>
                    <a:cubicBezTo>
                      <a:pt x="1921" y="313"/>
                      <a:pt x="1924" y="316"/>
                      <a:pt x="1927" y="319"/>
                    </a:cubicBezTo>
                    <a:lnTo>
                      <a:pt x="1930" y="315"/>
                    </a:lnTo>
                    <a:close/>
                    <a:moveTo>
                      <a:pt x="1947" y="332"/>
                    </a:moveTo>
                    <a:cubicBezTo>
                      <a:pt x="1945" y="329"/>
                      <a:pt x="1942" y="326"/>
                      <a:pt x="1939" y="324"/>
                    </a:cubicBezTo>
                    <a:cubicBezTo>
                      <a:pt x="1935" y="327"/>
                      <a:pt x="1935" y="327"/>
                      <a:pt x="1935" y="327"/>
                    </a:cubicBezTo>
                    <a:cubicBezTo>
                      <a:pt x="1938" y="330"/>
                      <a:pt x="1941" y="333"/>
                      <a:pt x="1944" y="336"/>
                    </a:cubicBezTo>
                    <a:cubicBezTo>
                      <a:pt x="1947" y="332"/>
                      <a:pt x="1947" y="332"/>
                      <a:pt x="1947" y="332"/>
                    </a:cubicBezTo>
                    <a:close/>
                    <a:moveTo>
                      <a:pt x="1964" y="350"/>
                    </a:moveTo>
                    <a:cubicBezTo>
                      <a:pt x="1961" y="347"/>
                      <a:pt x="1959" y="344"/>
                      <a:pt x="1956" y="341"/>
                    </a:cubicBezTo>
                    <a:cubicBezTo>
                      <a:pt x="1952" y="344"/>
                      <a:pt x="1952" y="344"/>
                      <a:pt x="1952" y="344"/>
                    </a:cubicBezTo>
                    <a:cubicBezTo>
                      <a:pt x="1955" y="347"/>
                      <a:pt x="1957" y="350"/>
                      <a:pt x="1960" y="353"/>
                    </a:cubicBezTo>
                    <a:lnTo>
                      <a:pt x="1964" y="350"/>
                    </a:lnTo>
                    <a:close/>
                    <a:moveTo>
                      <a:pt x="1980" y="367"/>
                    </a:moveTo>
                    <a:cubicBezTo>
                      <a:pt x="1978" y="364"/>
                      <a:pt x="1975" y="361"/>
                      <a:pt x="1972" y="358"/>
                    </a:cubicBezTo>
                    <a:cubicBezTo>
                      <a:pt x="1968" y="362"/>
                      <a:pt x="1968" y="362"/>
                      <a:pt x="1968" y="362"/>
                    </a:cubicBezTo>
                    <a:cubicBezTo>
                      <a:pt x="1971" y="365"/>
                      <a:pt x="1974" y="368"/>
                      <a:pt x="1976" y="371"/>
                    </a:cubicBezTo>
                    <a:lnTo>
                      <a:pt x="1980" y="367"/>
                    </a:lnTo>
                    <a:close/>
                    <a:moveTo>
                      <a:pt x="1996" y="385"/>
                    </a:moveTo>
                    <a:cubicBezTo>
                      <a:pt x="1994" y="382"/>
                      <a:pt x="1991" y="379"/>
                      <a:pt x="1988" y="376"/>
                    </a:cubicBezTo>
                    <a:cubicBezTo>
                      <a:pt x="1984" y="380"/>
                      <a:pt x="1984" y="380"/>
                      <a:pt x="1984" y="380"/>
                    </a:cubicBezTo>
                    <a:cubicBezTo>
                      <a:pt x="1987" y="383"/>
                      <a:pt x="1990" y="386"/>
                      <a:pt x="1992" y="389"/>
                    </a:cubicBezTo>
                    <a:lnTo>
                      <a:pt x="1996" y="385"/>
                    </a:lnTo>
                    <a:close/>
                    <a:moveTo>
                      <a:pt x="2012" y="404"/>
                    </a:moveTo>
                    <a:cubicBezTo>
                      <a:pt x="2009" y="401"/>
                      <a:pt x="2007" y="398"/>
                      <a:pt x="2004" y="394"/>
                    </a:cubicBezTo>
                    <a:cubicBezTo>
                      <a:pt x="2000" y="398"/>
                      <a:pt x="2000" y="398"/>
                      <a:pt x="2000" y="398"/>
                    </a:cubicBezTo>
                    <a:cubicBezTo>
                      <a:pt x="2003" y="401"/>
                      <a:pt x="2005" y="404"/>
                      <a:pt x="2008" y="407"/>
                    </a:cubicBezTo>
                    <a:lnTo>
                      <a:pt x="2012" y="404"/>
                    </a:lnTo>
                    <a:close/>
                    <a:moveTo>
                      <a:pt x="2027" y="422"/>
                    </a:moveTo>
                    <a:cubicBezTo>
                      <a:pt x="2025" y="419"/>
                      <a:pt x="2022" y="416"/>
                      <a:pt x="2020" y="413"/>
                    </a:cubicBezTo>
                    <a:cubicBezTo>
                      <a:pt x="2015" y="416"/>
                      <a:pt x="2015" y="416"/>
                      <a:pt x="2015" y="416"/>
                    </a:cubicBezTo>
                    <a:cubicBezTo>
                      <a:pt x="2018" y="420"/>
                      <a:pt x="2020" y="423"/>
                      <a:pt x="2023" y="426"/>
                    </a:cubicBezTo>
                    <a:lnTo>
                      <a:pt x="2027" y="422"/>
                    </a:lnTo>
                    <a:close/>
                    <a:moveTo>
                      <a:pt x="2042" y="441"/>
                    </a:moveTo>
                    <a:cubicBezTo>
                      <a:pt x="2039" y="438"/>
                      <a:pt x="2037" y="435"/>
                      <a:pt x="2034" y="432"/>
                    </a:cubicBezTo>
                    <a:cubicBezTo>
                      <a:pt x="2030" y="435"/>
                      <a:pt x="2030" y="435"/>
                      <a:pt x="2030" y="435"/>
                    </a:cubicBezTo>
                    <a:cubicBezTo>
                      <a:pt x="2033" y="438"/>
                      <a:pt x="2035" y="442"/>
                      <a:pt x="2038" y="445"/>
                    </a:cubicBezTo>
                    <a:lnTo>
                      <a:pt x="2042" y="441"/>
                    </a:lnTo>
                    <a:close/>
                    <a:moveTo>
                      <a:pt x="2056" y="461"/>
                    </a:moveTo>
                    <a:cubicBezTo>
                      <a:pt x="2054" y="458"/>
                      <a:pt x="2051" y="454"/>
                      <a:pt x="2049" y="451"/>
                    </a:cubicBezTo>
                    <a:cubicBezTo>
                      <a:pt x="2045" y="454"/>
                      <a:pt x="2045" y="454"/>
                      <a:pt x="2045" y="454"/>
                    </a:cubicBezTo>
                    <a:cubicBezTo>
                      <a:pt x="2047" y="458"/>
                      <a:pt x="2050" y="461"/>
                      <a:pt x="2052" y="464"/>
                    </a:cubicBezTo>
                    <a:lnTo>
                      <a:pt x="2056" y="461"/>
                    </a:lnTo>
                    <a:close/>
                    <a:moveTo>
                      <a:pt x="2070" y="481"/>
                    </a:moveTo>
                    <a:cubicBezTo>
                      <a:pt x="2068" y="477"/>
                      <a:pt x="2066" y="474"/>
                      <a:pt x="2063" y="471"/>
                    </a:cubicBezTo>
                    <a:cubicBezTo>
                      <a:pt x="2059" y="474"/>
                      <a:pt x="2059" y="474"/>
                      <a:pt x="2059" y="474"/>
                    </a:cubicBezTo>
                    <a:cubicBezTo>
                      <a:pt x="2061" y="477"/>
                      <a:pt x="2063" y="480"/>
                      <a:pt x="2066" y="484"/>
                    </a:cubicBezTo>
                    <a:lnTo>
                      <a:pt x="2070" y="481"/>
                    </a:lnTo>
                    <a:close/>
                    <a:moveTo>
                      <a:pt x="2084" y="500"/>
                    </a:moveTo>
                    <a:cubicBezTo>
                      <a:pt x="2082" y="497"/>
                      <a:pt x="2079" y="494"/>
                      <a:pt x="2077" y="490"/>
                    </a:cubicBezTo>
                    <a:cubicBezTo>
                      <a:pt x="2073" y="493"/>
                      <a:pt x="2073" y="493"/>
                      <a:pt x="2073" y="493"/>
                    </a:cubicBezTo>
                    <a:cubicBezTo>
                      <a:pt x="2075" y="497"/>
                      <a:pt x="2077" y="500"/>
                      <a:pt x="2079" y="503"/>
                    </a:cubicBezTo>
                    <a:lnTo>
                      <a:pt x="2084" y="500"/>
                    </a:lnTo>
                    <a:close/>
                    <a:moveTo>
                      <a:pt x="2097" y="521"/>
                    </a:moveTo>
                    <a:cubicBezTo>
                      <a:pt x="2095" y="517"/>
                      <a:pt x="2093" y="514"/>
                      <a:pt x="2090" y="511"/>
                    </a:cubicBezTo>
                    <a:cubicBezTo>
                      <a:pt x="2086" y="513"/>
                      <a:pt x="2086" y="513"/>
                      <a:pt x="2086" y="513"/>
                    </a:cubicBezTo>
                    <a:cubicBezTo>
                      <a:pt x="2088" y="517"/>
                      <a:pt x="2090" y="520"/>
                      <a:pt x="2092" y="524"/>
                    </a:cubicBezTo>
                    <a:lnTo>
                      <a:pt x="2097" y="521"/>
                    </a:lnTo>
                    <a:close/>
                    <a:moveTo>
                      <a:pt x="2110" y="541"/>
                    </a:moveTo>
                    <a:cubicBezTo>
                      <a:pt x="2108" y="538"/>
                      <a:pt x="2105" y="534"/>
                      <a:pt x="2103" y="531"/>
                    </a:cubicBezTo>
                    <a:cubicBezTo>
                      <a:pt x="2099" y="534"/>
                      <a:pt x="2099" y="534"/>
                      <a:pt x="2099" y="534"/>
                    </a:cubicBezTo>
                    <a:cubicBezTo>
                      <a:pt x="2101" y="537"/>
                      <a:pt x="2103" y="541"/>
                      <a:pt x="2105" y="544"/>
                    </a:cubicBezTo>
                    <a:lnTo>
                      <a:pt x="2110" y="541"/>
                    </a:lnTo>
                    <a:close/>
                    <a:moveTo>
                      <a:pt x="2122" y="562"/>
                    </a:moveTo>
                    <a:cubicBezTo>
                      <a:pt x="2120" y="558"/>
                      <a:pt x="2118" y="555"/>
                      <a:pt x="2116" y="552"/>
                    </a:cubicBezTo>
                    <a:cubicBezTo>
                      <a:pt x="2111" y="554"/>
                      <a:pt x="2111" y="554"/>
                      <a:pt x="2111" y="554"/>
                    </a:cubicBezTo>
                    <a:cubicBezTo>
                      <a:pt x="2113" y="558"/>
                      <a:pt x="2115" y="561"/>
                      <a:pt x="2117" y="565"/>
                    </a:cubicBezTo>
                    <a:lnTo>
                      <a:pt x="2122" y="562"/>
                    </a:lnTo>
                    <a:close/>
                    <a:moveTo>
                      <a:pt x="2134" y="583"/>
                    </a:moveTo>
                    <a:cubicBezTo>
                      <a:pt x="2132" y="579"/>
                      <a:pt x="2130" y="576"/>
                      <a:pt x="2128" y="572"/>
                    </a:cubicBezTo>
                    <a:cubicBezTo>
                      <a:pt x="2123" y="575"/>
                      <a:pt x="2123" y="575"/>
                      <a:pt x="2123" y="575"/>
                    </a:cubicBezTo>
                    <a:cubicBezTo>
                      <a:pt x="2125" y="579"/>
                      <a:pt x="2127" y="582"/>
                      <a:pt x="2129" y="586"/>
                    </a:cubicBezTo>
                    <a:lnTo>
                      <a:pt x="2134" y="583"/>
                    </a:lnTo>
                    <a:close/>
                    <a:moveTo>
                      <a:pt x="2145" y="604"/>
                    </a:moveTo>
                    <a:cubicBezTo>
                      <a:pt x="2143" y="601"/>
                      <a:pt x="2142" y="597"/>
                      <a:pt x="2140" y="594"/>
                    </a:cubicBezTo>
                    <a:cubicBezTo>
                      <a:pt x="2135" y="596"/>
                      <a:pt x="2135" y="596"/>
                      <a:pt x="2135" y="596"/>
                    </a:cubicBezTo>
                    <a:cubicBezTo>
                      <a:pt x="2137" y="600"/>
                      <a:pt x="2139" y="603"/>
                      <a:pt x="2141" y="607"/>
                    </a:cubicBezTo>
                    <a:lnTo>
                      <a:pt x="2145" y="604"/>
                    </a:lnTo>
                    <a:close/>
                    <a:moveTo>
                      <a:pt x="2156" y="626"/>
                    </a:moveTo>
                    <a:cubicBezTo>
                      <a:pt x="2155" y="622"/>
                      <a:pt x="2153" y="618"/>
                      <a:pt x="2151" y="615"/>
                    </a:cubicBezTo>
                    <a:cubicBezTo>
                      <a:pt x="2146" y="617"/>
                      <a:pt x="2146" y="617"/>
                      <a:pt x="2146" y="617"/>
                    </a:cubicBezTo>
                    <a:cubicBezTo>
                      <a:pt x="2148" y="621"/>
                      <a:pt x="2150" y="624"/>
                      <a:pt x="2152" y="628"/>
                    </a:cubicBezTo>
                    <a:lnTo>
                      <a:pt x="2156" y="626"/>
                    </a:lnTo>
                    <a:close/>
                    <a:moveTo>
                      <a:pt x="2167" y="647"/>
                    </a:moveTo>
                    <a:cubicBezTo>
                      <a:pt x="2165" y="644"/>
                      <a:pt x="2164" y="640"/>
                      <a:pt x="2162" y="636"/>
                    </a:cubicBezTo>
                    <a:cubicBezTo>
                      <a:pt x="2157" y="639"/>
                      <a:pt x="2157" y="639"/>
                      <a:pt x="2157" y="639"/>
                    </a:cubicBezTo>
                    <a:cubicBezTo>
                      <a:pt x="2159" y="642"/>
                      <a:pt x="2160" y="646"/>
                      <a:pt x="2162" y="650"/>
                    </a:cubicBezTo>
                    <a:lnTo>
                      <a:pt x="2167" y="647"/>
                    </a:lnTo>
                    <a:close/>
                    <a:moveTo>
                      <a:pt x="2177" y="669"/>
                    </a:moveTo>
                    <a:cubicBezTo>
                      <a:pt x="2175" y="665"/>
                      <a:pt x="2174" y="662"/>
                      <a:pt x="2172" y="658"/>
                    </a:cubicBezTo>
                    <a:cubicBezTo>
                      <a:pt x="2167" y="660"/>
                      <a:pt x="2167" y="660"/>
                      <a:pt x="2167" y="660"/>
                    </a:cubicBezTo>
                    <a:cubicBezTo>
                      <a:pt x="2169" y="664"/>
                      <a:pt x="2171" y="668"/>
                      <a:pt x="2172" y="671"/>
                    </a:cubicBezTo>
                    <a:cubicBezTo>
                      <a:pt x="2177" y="669"/>
                      <a:pt x="2177" y="669"/>
                      <a:pt x="2177" y="669"/>
                    </a:cubicBezTo>
                    <a:close/>
                    <a:moveTo>
                      <a:pt x="2187" y="691"/>
                    </a:moveTo>
                    <a:cubicBezTo>
                      <a:pt x="2185" y="687"/>
                      <a:pt x="2184" y="684"/>
                      <a:pt x="2182" y="680"/>
                    </a:cubicBezTo>
                    <a:cubicBezTo>
                      <a:pt x="2177" y="682"/>
                      <a:pt x="2177" y="682"/>
                      <a:pt x="2177" y="682"/>
                    </a:cubicBezTo>
                    <a:cubicBezTo>
                      <a:pt x="2179" y="686"/>
                      <a:pt x="2180" y="689"/>
                      <a:pt x="2182" y="693"/>
                    </a:cubicBezTo>
                    <a:cubicBezTo>
                      <a:pt x="2187" y="691"/>
                      <a:pt x="2187" y="691"/>
                      <a:pt x="2187" y="691"/>
                    </a:cubicBezTo>
                    <a:close/>
                    <a:moveTo>
                      <a:pt x="2196" y="713"/>
                    </a:moveTo>
                    <a:cubicBezTo>
                      <a:pt x="2195" y="709"/>
                      <a:pt x="2193" y="706"/>
                      <a:pt x="2192" y="702"/>
                    </a:cubicBezTo>
                    <a:cubicBezTo>
                      <a:pt x="2187" y="704"/>
                      <a:pt x="2187" y="704"/>
                      <a:pt x="2187" y="704"/>
                    </a:cubicBezTo>
                    <a:cubicBezTo>
                      <a:pt x="2188" y="708"/>
                      <a:pt x="2190" y="712"/>
                      <a:pt x="2191" y="715"/>
                    </a:cubicBezTo>
                    <a:lnTo>
                      <a:pt x="2196" y="713"/>
                    </a:lnTo>
                    <a:close/>
                    <a:moveTo>
                      <a:pt x="2205" y="736"/>
                    </a:moveTo>
                    <a:cubicBezTo>
                      <a:pt x="2204" y="732"/>
                      <a:pt x="2202" y="728"/>
                      <a:pt x="2201" y="724"/>
                    </a:cubicBezTo>
                    <a:cubicBezTo>
                      <a:pt x="2196" y="726"/>
                      <a:pt x="2196" y="726"/>
                      <a:pt x="2196" y="726"/>
                    </a:cubicBezTo>
                    <a:cubicBezTo>
                      <a:pt x="2197" y="730"/>
                      <a:pt x="2199" y="734"/>
                      <a:pt x="2200" y="737"/>
                    </a:cubicBezTo>
                    <a:lnTo>
                      <a:pt x="2205" y="736"/>
                    </a:lnTo>
                    <a:close/>
                    <a:moveTo>
                      <a:pt x="2213" y="758"/>
                    </a:moveTo>
                    <a:cubicBezTo>
                      <a:pt x="2212" y="754"/>
                      <a:pt x="2211" y="751"/>
                      <a:pt x="2209" y="747"/>
                    </a:cubicBezTo>
                    <a:cubicBezTo>
                      <a:pt x="2204" y="749"/>
                      <a:pt x="2204" y="749"/>
                      <a:pt x="2204" y="749"/>
                    </a:cubicBezTo>
                    <a:cubicBezTo>
                      <a:pt x="2206" y="752"/>
                      <a:pt x="2207" y="756"/>
                      <a:pt x="2208" y="760"/>
                    </a:cubicBezTo>
                    <a:lnTo>
                      <a:pt x="2213" y="758"/>
                    </a:lnTo>
                    <a:close/>
                    <a:moveTo>
                      <a:pt x="2221" y="781"/>
                    </a:moveTo>
                    <a:cubicBezTo>
                      <a:pt x="2220" y="777"/>
                      <a:pt x="2219" y="773"/>
                      <a:pt x="2217" y="769"/>
                    </a:cubicBezTo>
                    <a:cubicBezTo>
                      <a:pt x="2212" y="771"/>
                      <a:pt x="2212" y="771"/>
                      <a:pt x="2212" y="771"/>
                    </a:cubicBezTo>
                    <a:cubicBezTo>
                      <a:pt x="2214" y="775"/>
                      <a:pt x="2215" y="779"/>
                      <a:pt x="2216" y="783"/>
                    </a:cubicBezTo>
                    <a:lnTo>
                      <a:pt x="2221" y="781"/>
                    </a:lnTo>
                    <a:close/>
                    <a:moveTo>
                      <a:pt x="2229" y="804"/>
                    </a:moveTo>
                    <a:cubicBezTo>
                      <a:pt x="2228" y="800"/>
                      <a:pt x="2226" y="796"/>
                      <a:pt x="2225" y="792"/>
                    </a:cubicBezTo>
                    <a:cubicBezTo>
                      <a:pt x="2220" y="794"/>
                      <a:pt x="2220" y="794"/>
                      <a:pt x="2220" y="794"/>
                    </a:cubicBezTo>
                    <a:cubicBezTo>
                      <a:pt x="2221" y="798"/>
                      <a:pt x="2223" y="801"/>
                      <a:pt x="2224" y="805"/>
                    </a:cubicBezTo>
                    <a:lnTo>
                      <a:pt x="2229" y="804"/>
                    </a:lnTo>
                    <a:close/>
                    <a:moveTo>
                      <a:pt x="2236" y="827"/>
                    </a:moveTo>
                    <a:cubicBezTo>
                      <a:pt x="2235" y="823"/>
                      <a:pt x="2234" y="819"/>
                      <a:pt x="2233" y="815"/>
                    </a:cubicBezTo>
                    <a:cubicBezTo>
                      <a:pt x="2227" y="817"/>
                      <a:pt x="2227" y="817"/>
                      <a:pt x="2227" y="817"/>
                    </a:cubicBezTo>
                    <a:cubicBezTo>
                      <a:pt x="2229" y="820"/>
                      <a:pt x="2230" y="824"/>
                      <a:pt x="2231" y="828"/>
                    </a:cubicBezTo>
                    <a:lnTo>
                      <a:pt x="2236" y="827"/>
                    </a:lnTo>
                    <a:close/>
                    <a:moveTo>
                      <a:pt x="2243" y="850"/>
                    </a:moveTo>
                    <a:cubicBezTo>
                      <a:pt x="2242" y="846"/>
                      <a:pt x="2241" y="842"/>
                      <a:pt x="2239" y="838"/>
                    </a:cubicBezTo>
                    <a:cubicBezTo>
                      <a:pt x="2234" y="840"/>
                      <a:pt x="2234" y="840"/>
                      <a:pt x="2234" y="840"/>
                    </a:cubicBezTo>
                    <a:cubicBezTo>
                      <a:pt x="2235" y="843"/>
                      <a:pt x="2237" y="847"/>
                      <a:pt x="2238" y="851"/>
                    </a:cubicBezTo>
                    <a:lnTo>
                      <a:pt x="2243" y="850"/>
                    </a:lnTo>
                    <a:close/>
                    <a:moveTo>
                      <a:pt x="2249" y="873"/>
                    </a:moveTo>
                    <a:cubicBezTo>
                      <a:pt x="2248" y="869"/>
                      <a:pt x="2247" y="865"/>
                      <a:pt x="2246" y="861"/>
                    </a:cubicBezTo>
                    <a:cubicBezTo>
                      <a:pt x="2241" y="863"/>
                      <a:pt x="2241" y="863"/>
                      <a:pt x="2241" y="863"/>
                    </a:cubicBezTo>
                    <a:cubicBezTo>
                      <a:pt x="2242" y="867"/>
                      <a:pt x="2243" y="870"/>
                      <a:pt x="2244" y="874"/>
                    </a:cubicBezTo>
                    <a:lnTo>
                      <a:pt x="2249" y="873"/>
                    </a:lnTo>
                    <a:close/>
                    <a:moveTo>
                      <a:pt x="2255" y="896"/>
                    </a:moveTo>
                    <a:cubicBezTo>
                      <a:pt x="2254" y="892"/>
                      <a:pt x="2253" y="888"/>
                      <a:pt x="2252" y="885"/>
                    </a:cubicBezTo>
                    <a:cubicBezTo>
                      <a:pt x="2247" y="886"/>
                      <a:pt x="2247" y="886"/>
                      <a:pt x="2247" y="886"/>
                    </a:cubicBezTo>
                    <a:cubicBezTo>
                      <a:pt x="2248" y="890"/>
                      <a:pt x="2249" y="894"/>
                      <a:pt x="2250" y="898"/>
                    </a:cubicBezTo>
                    <a:cubicBezTo>
                      <a:pt x="2255" y="896"/>
                      <a:pt x="2255" y="896"/>
                      <a:pt x="2255" y="896"/>
                    </a:cubicBezTo>
                    <a:close/>
                    <a:moveTo>
                      <a:pt x="2260" y="920"/>
                    </a:moveTo>
                    <a:cubicBezTo>
                      <a:pt x="2259" y="916"/>
                      <a:pt x="2258" y="912"/>
                      <a:pt x="2258" y="908"/>
                    </a:cubicBezTo>
                    <a:cubicBezTo>
                      <a:pt x="2252" y="909"/>
                      <a:pt x="2252" y="909"/>
                      <a:pt x="2252" y="909"/>
                    </a:cubicBezTo>
                    <a:cubicBezTo>
                      <a:pt x="2253" y="913"/>
                      <a:pt x="2254" y="917"/>
                      <a:pt x="2255" y="921"/>
                    </a:cubicBezTo>
                    <a:lnTo>
                      <a:pt x="2260" y="920"/>
                    </a:lnTo>
                    <a:close/>
                    <a:moveTo>
                      <a:pt x="2265" y="943"/>
                    </a:moveTo>
                    <a:cubicBezTo>
                      <a:pt x="2264" y="939"/>
                      <a:pt x="2263" y="935"/>
                      <a:pt x="2263" y="931"/>
                    </a:cubicBezTo>
                    <a:cubicBezTo>
                      <a:pt x="2257" y="933"/>
                      <a:pt x="2257" y="933"/>
                      <a:pt x="2257" y="933"/>
                    </a:cubicBezTo>
                    <a:cubicBezTo>
                      <a:pt x="2258" y="936"/>
                      <a:pt x="2259" y="940"/>
                      <a:pt x="2260" y="944"/>
                    </a:cubicBezTo>
                    <a:lnTo>
                      <a:pt x="2265" y="943"/>
                    </a:lnTo>
                    <a:close/>
                    <a:moveTo>
                      <a:pt x="2270" y="967"/>
                    </a:moveTo>
                    <a:cubicBezTo>
                      <a:pt x="2269" y="963"/>
                      <a:pt x="2268" y="959"/>
                      <a:pt x="2267" y="955"/>
                    </a:cubicBezTo>
                    <a:cubicBezTo>
                      <a:pt x="2262" y="956"/>
                      <a:pt x="2262" y="956"/>
                      <a:pt x="2262" y="956"/>
                    </a:cubicBezTo>
                    <a:cubicBezTo>
                      <a:pt x="2263" y="960"/>
                      <a:pt x="2264" y="964"/>
                      <a:pt x="2264" y="968"/>
                    </a:cubicBezTo>
                    <a:lnTo>
                      <a:pt x="2270" y="967"/>
                    </a:lnTo>
                    <a:close/>
                    <a:moveTo>
                      <a:pt x="2274" y="991"/>
                    </a:moveTo>
                    <a:cubicBezTo>
                      <a:pt x="2273" y="987"/>
                      <a:pt x="2272" y="983"/>
                      <a:pt x="2272" y="979"/>
                    </a:cubicBezTo>
                    <a:cubicBezTo>
                      <a:pt x="2266" y="980"/>
                      <a:pt x="2266" y="980"/>
                      <a:pt x="2266" y="980"/>
                    </a:cubicBezTo>
                    <a:cubicBezTo>
                      <a:pt x="2267" y="984"/>
                      <a:pt x="2268" y="987"/>
                      <a:pt x="2268" y="991"/>
                    </a:cubicBezTo>
                    <a:lnTo>
                      <a:pt x="2274" y="991"/>
                    </a:lnTo>
                    <a:close/>
                    <a:moveTo>
                      <a:pt x="2277" y="1014"/>
                    </a:moveTo>
                    <a:cubicBezTo>
                      <a:pt x="2277" y="1010"/>
                      <a:pt x="2276" y="1006"/>
                      <a:pt x="2275" y="1002"/>
                    </a:cubicBezTo>
                    <a:cubicBezTo>
                      <a:pt x="2270" y="1003"/>
                      <a:pt x="2270" y="1003"/>
                      <a:pt x="2270" y="1003"/>
                    </a:cubicBezTo>
                    <a:cubicBezTo>
                      <a:pt x="2271" y="1007"/>
                      <a:pt x="2271" y="1011"/>
                      <a:pt x="2272" y="1015"/>
                    </a:cubicBezTo>
                    <a:lnTo>
                      <a:pt x="2277" y="1014"/>
                    </a:lnTo>
                    <a:close/>
                    <a:moveTo>
                      <a:pt x="2280" y="1038"/>
                    </a:moveTo>
                    <a:cubicBezTo>
                      <a:pt x="2280" y="1034"/>
                      <a:pt x="2279" y="1030"/>
                      <a:pt x="2279" y="1026"/>
                    </a:cubicBezTo>
                    <a:cubicBezTo>
                      <a:pt x="2274" y="1027"/>
                      <a:pt x="2274" y="1027"/>
                      <a:pt x="2274" y="1027"/>
                    </a:cubicBezTo>
                    <a:cubicBezTo>
                      <a:pt x="2274" y="1031"/>
                      <a:pt x="2275" y="1035"/>
                      <a:pt x="2275" y="1039"/>
                    </a:cubicBezTo>
                    <a:lnTo>
                      <a:pt x="2280" y="1038"/>
                    </a:lnTo>
                    <a:close/>
                    <a:moveTo>
                      <a:pt x="2283" y="1062"/>
                    </a:moveTo>
                    <a:cubicBezTo>
                      <a:pt x="2283" y="1058"/>
                      <a:pt x="2282" y="1054"/>
                      <a:pt x="2282" y="1050"/>
                    </a:cubicBezTo>
                    <a:cubicBezTo>
                      <a:pt x="2277" y="1051"/>
                      <a:pt x="2277" y="1051"/>
                      <a:pt x="2277" y="1051"/>
                    </a:cubicBezTo>
                    <a:cubicBezTo>
                      <a:pt x="2277" y="1055"/>
                      <a:pt x="2277" y="1059"/>
                      <a:pt x="2278" y="1063"/>
                    </a:cubicBezTo>
                    <a:lnTo>
                      <a:pt x="2283" y="1062"/>
                    </a:lnTo>
                    <a:close/>
                    <a:moveTo>
                      <a:pt x="2286" y="1086"/>
                    </a:moveTo>
                    <a:cubicBezTo>
                      <a:pt x="2285" y="1082"/>
                      <a:pt x="2285" y="1078"/>
                      <a:pt x="2284" y="1074"/>
                    </a:cubicBezTo>
                    <a:cubicBezTo>
                      <a:pt x="2279" y="1075"/>
                      <a:pt x="2279" y="1075"/>
                      <a:pt x="2279" y="1075"/>
                    </a:cubicBezTo>
                    <a:cubicBezTo>
                      <a:pt x="2279" y="1079"/>
                      <a:pt x="2280" y="1083"/>
                      <a:pt x="2280" y="1086"/>
                    </a:cubicBezTo>
                    <a:lnTo>
                      <a:pt x="2286" y="1086"/>
                    </a:lnTo>
                    <a:close/>
                    <a:moveTo>
                      <a:pt x="2287" y="1110"/>
                    </a:moveTo>
                    <a:cubicBezTo>
                      <a:pt x="2287" y="1106"/>
                      <a:pt x="2287" y="1102"/>
                      <a:pt x="2287" y="1098"/>
                    </a:cubicBezTo>
                    <a:cubicBezTo>
                      <a:pt x="2281" y="1098"/>
                      <a:pt x="2281" y="1098"/>
                      <a:pt x="2281" y="1098"/>
                    </a:cubicBezTo>
                    <a:cubicBezTo>
                      <a:pt x="2281" y="1102"/>
                      <a:pt x="2282" y="1106"/>
                      <a:pt x="2282" y="1110"/>
                    </a:cubicBezTo>
                    <a:lnTo>
                      <a:pt x="2287" y="1110"/>
                    </a:lnTo>
                    <a:close/>
                    <a:moveTo>
                      <a:pt x="2289" y="1134"/>
                    </a:moveTo>
                    <a:cubicBezTo>
                      <a:pt x="2289" y="1130"/>
                      <a:pt x="2288" y="1126"/>
                      <a:pt x="2288" y="1122"/>
                    </a:cubicBezTo>
                    <a:cubicBezTo>
                      <a:pt x="2283" y="1122"/>
                      <a:pt x="2283" y="1122"/>
                      <a:pt x="2283" y="1122"/>
                    </a:cubicBezTo>
                    <a:cubicBezTo>
                      <a:pt x="2283" y="1126"/>
                      <a:pt x="2283" y="1130"/>
                      <a:pt x="2284" y="1134"/>
                    </a:cubicBezTo>
                    <a:lnTo>
                      <a:pt x="2289" y="1134"/>
                    </a:lnTo>
                    <a:close/>
                    <a:moveTo>
                      <a:pt x="2290" y="1158"/>
                    </a:moveTo>
                    <a:cubicBezTo>
                      <a:pt x="2290" y="1154"/>
                      <a:pt x="2290" y="1150"/>
                      <a:pt x="2289" y="1146"/>
                    </a:cubicBezTo>
                    <a:cubicBezTo>
                      <a:pt x="2284" y="1146"/>
                      <a:pt x="2284" y="1146"/>
                      <a:pt x="2284" y="1146"/>
                    </a:cubicBezTo>
                    <a:cubicBezTo>
                      <a:pt x="2284" y="1150"/>
                      <a:pt x="2284" y="1154"/>
                      <a:pt x="2285" y="1158"/>
                    </a:cubicBezTo>
                    <a:lnTo>
                      <a:pt x="2290" y="1158"/>
                    </a:lnTo>
                    <a:close/>
                    <a:moveTo>
                      <a:pt x="2291" y="1182"/>
                    </a:moveTo>
                    <a:cubicBezTo>
                      <a:pt x="2290" y="1178"/>
                      <a:pt x="2290" y="1174"/>
                      <a:pt x="2290" y="1170"/>
                    </a:cubicBezTo>
                    <a:cubicBezTo>
                      <a:pt x="2285" y="1170"/>
                      <a:pt x="2285" y="1170"/>
                      <a:pt x="2285" y="1170"/>
                    </a:cubicBezTo>
                    <a:cubicBezTo>
                      <a:pt x="2285" y="1174"/>
                      <a:pt x="2285" y="1178"/>
                      <a:pt x="2285" y="1182"/>
                    </a:cubicBezTo>
                    <a:lnTo>
                      <a:pt x="2291" y="1182"/>
                    </a:lnTo>
                    <a:close/>
                    <a:moveTo>
                      <a:pt x="2291" y="1206"/>
                    </a:moveTo>
                    <a:cubicBezTo>
                      <a:pt x="2291" y="1202"/>
                      <a:pt x="2291" y="1198"/>
                      <a:pt x="2291" y="1194"/>
                    </a:cubicBezTo>
                    <a:cubicBezTo>
                      <a:pt x="2285" y="1194"/>
                      <a:pt x="2285" y="1194"/>
                      <a:pt x="2285" y="1194"/>
                    </a:cubicBezTo>
                    <a:cubicBezTo>
                      <a:pt x="2285" y="1198"/>
                      <a:pt x="2285" y="1202"/>
                      <a:pt x="2285" y="1206"/>
                    </a:cubicBezTo>
                    <a:lnTo>
                      <a:pt x="2291" y="12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0" name="Freeform 49"/>
              <p:cNvSpPr>
                <a:spLocks noEditPoints="1"/>
              </p:cNvSpPr>
              <p:nvPr/>
            </p:nvSpPr>
            <p:spPr bwMode="auto">
              <a:xfrm>
                <a:off x="10416891" y="3366997"/>
                <a:ext cx="605746" cy="277348"/>
              </a:xfrm>
              <a:custGeom>
                <a:avLst/>
                <a:gdLst>
                  <a:gd name="T0" fmla="*/ 795 w 795"/>
                  <a:gd name="T1" fmla="*/ 16 h 364"/>
                  <a:gd name="T2" fmla="*/ 778 w 795"/>
                  <a:gd name="T3" fmla="*/ 5 h 364"/>
                  <a:gd name="T4" fmla="*/ 733 w 795"/>
                  <a:gd name="T5" fmla="*/ 45 h 364"/>
                  <a:gd name="T6" fmla="*/ 752 w 795"/>
                  <a:gd name="T7" fmla="*/ 14 h 364"/>
                  <a:gd name="T8" fmla="*/ 733 w 795"/>
                  <a:gd name="T9" fmla="*/ 45 h 364"/>
                  <a:gd name="T10" fmla="*/ 707 w 795"/>
                  <a:gd name="T11" fmla="*/ 54 h 364"/>
                  <a:gd name="T12" fmla="*/ 674 w 795"/>
                  <a:gd name="T13" fmla="*/ 49 h 364"/>
                  <a:gd name="T14" fmla="*/ 629 w 795"/>
                  <a:gd name="T15" fmla="*/ 90 h 364"/>
                  <a:gd name="T16" fmla="*/ 648 w 795"/>
                  <a:gd name="T17" fmla="*/ 61 h 364"/>
                  <a:gd name="T18" fmla="*/ 629 w 795"/>
                  <a:gd name="T19" fmla="*/ 90 h 364"/>
                  <a:gd name="T20" fmla="*/ 603 w 795"/>
                  <a:gd name="T21" fmla="*/ 102 h 364"/>
                  <a:gd name="T22" fmla="*/ 570 w 795"/>
                  <a:gd name="T23" fmla="*/ 94 h 364"/>
                  <a:gd name="T24" fmla="*/ 527 w 795"/>
                  <a:gd name="T25" fmla="*/ 135 h 364"/>
                  <a:gd name="T26" fmla="*/ 544 w 795"/>
                  <a:gd name="T27" fmla="*/ 106 h 364"/>
                  <a:gd name="T28" fmla="*/ 527 w 795"/>
                  <a:gd name="T29" fmla="*/ 135 h 364"/>
                  <a:gd name="T30" fmla="*/ 501 w 795"/>
                  <a:gd name="T31" fmla="*/ 146 h 364"/>
                  <a:gd name="T32" fmla="*/ 466 w 795"/>
                  <a:gd name="T33" fmla="*/ 142 h 364"/>
                  <a:gd name="T34" fmla="*/ 423 w 795"/>
                  <a:gd name="T35" fmla="*/ 182 h 364"/>
                  <a:gd name="T36" fmla="*/ 440 w 795"/>
                  <a:gd name="T37" fmla="*/ 154 h 364"/>
                  <a:gd name="T38" fmla="*/ 423 w 795"/>
                  <a:gd name="T39" fmla="*/ 182 h 364"/>
                  <a:gd name="T40" fmla="*/ 397 w 795"/>
                  <a:gd name="T41" fmla="*/ 194 h 364"/>
                  <a:gd name="T42" fmla="*/ 362 w 795"/>
                  <a:gd name="T43" fmla="*/ 187 h 364"/>
                  <a:gd name="T44" fmla="*/ 319 w 795"/>
                  <a:gd name="T45" fmla="*/ 227 h 364"/>
                  <a:gd name="T46" fmla="*/ 336 w 795"/>
                  <a:gd name="T47" fmla="*/ 198 h 364"/>
                  <a:gd name="T48" fmla="*/ 319 w 795"/>
                  <a:gd name="T49" fmla="*/ 227 h 364"/>
                  <a:gd name="T50" fmla="*/ 293 w 795"/>
                  <a:gd name="T51" fmla="*/ 239 h 364"/>
                  <a:gd name="T52" fmla="*/ 260 w 795"/>
                  <a:gd name="T53" fmla="*/ 232 h 364"/>
                  <a:gd name="T54" fmla="*/ 215 w 795"/>
                  <a:gd name="T55" fmla="*/ 272 h 364"/>
                  <a:gd name="T56" fmla="*/ 234 w 795"/>
                  <a:gd name="T57" fmla="*/ 243 h 364"/>
                  <a:gd name="T58" fmla="*/ 215 w 795"/>
                  <a:gd name="T59" fmla="*/ 272 h 364"/>
                  <a:gd name="T60" fmla="*/ 189 w 795"/>
                  <a:gd name="T61" fmla="*/ 284 h 364"/>
                  <a:gd name="T62" fmla="*/ 156 w 795"/>
                  <a:gd name="T63" fmla="*/ 279 h 364"/>
                  <a:gd name="T64" fmla="*/ 111 w 795"/>
                  <a:gd name="T65" fmla="*/ 319 h 364"/>
                  <a:gd name="T66" fmla="*/ 130 w 795"/>
                  <a:gd name="T67" fmla="*/ 291 h 364"/>
                  <a:gd name="T68" fmla="*/ 111 w 795"/>
                  <a:gd name="T69" fmla="*/ 319 h 364"/>
                  <a:gd name="T70" fmla="*/ 85 w 795"/>
                  <a:gd name="T71" fmla="*/ 331 h 364"/>
                  <a:gd name="T72" fmla="*/ 52 w 795"/>
                  <a:gd name="T73" fmla="*/ 324 h 364"/>
                  <a:gd name="T74" fmla="*/ 7 w 795"/>
                  <a:gd name="T75" fmla="*/ 364 h 364"/>
                  <a:gd name="T76" fmla="*/ 26 w 795"/>
                  <a:gd name="T77" fmla="*/ 336 h 364"/>
                  <a:gd name="T78" fmla="*/ 7 w 795"/>
                  <a:gd name="T7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5" h="364">
                    <a:moveTo>
                      <a:pt x="785" y="21"/>
                    </a:moveTo>
                    <a:lnTo>
                      <a:pt x="795" y="16"/>
                    </a:lnTo>
                    <a:lnTo>
                      <a:pt x="785" y="0"/>
                    </a:lnTo>
                    <a:lnTo>
                      <a:pt x="778" y="5"/>
                    </a:lnTo>
                    <a:lnTo>
                      <a:pt x="785" y="21"/>
                    </a:lnTo>
                    <a:close/>
                    <a:moveTo>
                      <a:pt x="733" y="45"/>
                    </a:moveTo>
                    <a:lnTo>
                      <a:pt x="759" y="33"/>
                    </a:lnTo>
                    <a:lnTo>
                      <a:pt x="752" y="14"/>
                    </a:lnTo>
                    <a:lnTo>
                      <a:pt x="726" y="26"/>
                    </a:lnTo>
                    <a:lnTo>
                      <a:pt x="733" y="45"/>
                    </a:lnTo>
                    <a:close/>
                    <a:moveTo>
                      <a:pt x="681" y="66"/>
                    </a:moveTo>
                    <a:lnTo>
                      <a:pt x="707" y="54"/>
                    </a:lnTo>
                    <a:lnTo>
                      <a:pt x="700" y="38"/>
                    </a:lnTo>
                    <a:lnTo>
                      <a:pt x="674" y="49"/>
                    </a:lnTo>
                    <a:lnTo>
                      <a:pt x="681" y="66"/>
                    </a:lnTo>
                    <a:close/>
                    <a:moveTo>
                      <a:pt x="629" y="90"/>
                    </a:moveTo>
                    <a:lnTo>
                      <a:pt x="655" y="78"/>
                    </a:lnTo>
                    <a:lnTo>
                      <a:pt x="648" y="61"/>
                    </a:lnTo>
                    <a:lnTo>
                      <a:pt x="622" y="73"/>
                    </a:lnTo>
                    <a:lnTo>
                      <a:pt x="629" y="90"/>
                    </a:lnTo>
                    <a:close/>
                    <a:moveTo>
                      <a:pt x="579" y="113"/>
                    </a:moveTo>
                    <a:lnTo>
                      <a:pt x="603" y="102"/>
                    </a:lnTo>
                    <a:lnTo>
                      <a:pt x="596" y="83"/>
                    </a:lnTo>
                    <a:lnTo>
                      <a:pt x="570" y="94"/>
                    </a:lnTo>
                    <a:lnTo>
                      <a:pt x="579" y="113"/>
                    </a:lnTo>
                    <a:close/>
                    <a:moveTo>
                      <a:pt x="527" y="135"/>
                    </a:moveTo>
                    <a:lnTo>
                      <a:pt x="553" y="123"/>
                    </a:lnTo>
                    <a:lnTo>
                      <a:pt x="544" y="106"/>
                    </a:lnTo>
                    <a:lnTo>
                      <a:pt x="518" y="118"/>
                    </a:lnTo>
                    <a:lnTo>
                      <a:pt x="527" y="135"/>
                    </a:lnTo>
                    <a:close/>
                    <a:moveTo>
                      <a:pt x="475" y="158"/>
                    </a:moveTo>
                    <a:lnTo>
                      <a:pt x="501" y="146"/>
                    </a:lnTo>
                    <a:lnTo>
                      <a:pt x="492" y="130"/>
                    </a:lnTo>
                    <a:lnTo>
                      <a:pt x="466" y="142"/>
                    </a:lnTo>
                    <a:lnTo>
                      <a:pt x="475" y="158"/>
                    </a:lnTo>
                    <a:close/>
                    <a:moveTo>
                      <a:pt x="423" y="182"/>
                    </a:moveTo>
                    <a:lnTo>
                      <a:pt x="449" y="170"/>
                    </a:lnTo>
                    <a:lnTo>
                      <a:pt x="440" y="154"/>
                    </a:lnTo>
                    <a:lnTo>
                      <a:pt x="414" y="163"/>
                    </a:lnTo>
                    <a:lnTo>
                      <a:pt x="423" y="182"/>
                    </a:lnTo>
                    <a:close/>
                    <a:moveTo>
                      <a:pt x="371" y="203"/>
                    </a:moveTo>
                    <a:lnTo>
                      <a:pt x="397" y="194"/>
                    </a:lnTo>
                    <a:lnTo>
                      <a:pt x="388" y="175"/>
                    </a:lnTo>
                    <a:lnTo>
                      <a:pt x="362" y="187"/>
                    </a:lnTo>
                    <a:lnTo>
                      <a:pt x="371" y="203"/>
                    </a:lnTo>
                    <a:close/>
                    <a:moveTo>
                      <a:pt x="319" y="227"/>
                    </a:moveTo>
                    <a:lnTo>
                      <a:pt x="345" y="215"/>
                    </a:lnTo>
                    <a:lnTo>
                      <a:pt x="336" y="198"/>
                    </a:lnTo>
                    <a:lnTo>
                      <a:pt x="312" y="210"/>
                    </a:lnTo>
                    <a:lnTo>
                      <a:pt x="319" y="227"/>
                    </a:lnTo>
                    <a:close/>
                    <a:moveTo>
                      <a:pt x="267" y="251"/>
                    </a:moveTo>
                    <a:lnTo>
                      <a:pt x="293" y="239"/>
                    </a:lnTo>
                    <a:lnTo>
                      <a:pt x="286" y="222"/>
                    </a:lnTo>
                    <a:lnTo>
                      <a:pt x="260" y="232"/>
                    </a:lnTo>
                    <a:lnTo>
                      <a:pt x="267" y="251"/>
                    </a:lnTo>
                    <a:close/>
                    <a:moveTo>
                      <a:pt x="215" y="272"/>
                    </a:moveTo>
                    <a:lnTo>
                      <a:pt x="241" y="262"/>
                    </a:lnTo>
                    <a:lnTo>
                      <a:pt x="234" y="243"/>
                    </a:lnTo>
                    <a:lnTo>
                      <a:pt x="208" y="255"/>
                    </a:lnTo>
                    <a:lnTo>
                      <a:pt x="215" y="272"/>
                    </a:lnTo>
                    <a:close/>
                    <a:moveTo>
                      <a:pt x="163" y="295"/>
                    </a:moveTo>
                    <a:lnTo>
                      <a:pt x="189" y="284"/>
                    </a:lnTo>
                    <a:lnTo>
                      <a:pt x="182" y="267"/>
                    </a:lnTo>
                    <a:lnTo>
                      <a:pt x="156" y="279"/>
                    </a:lnTo>
                    <a:lnTo>
                      <a:pt x="163" y="295"/>
                    </a:lnTo>
                    <a:close/>
                    <a:moveTo>
                      <a:pt x="111" y="319"/>
                    </a:moveTo>
                    <a:lnTo>
                      <a:pt x="137" y="307"/>
                    </a:lnTo>
                    <a:lnTo>
                      <a:pt x="130" y="291"/>
                    </a:lnTo>
                    <a:lnTo>
                      <a:pt x="104" y="303"/>
                    </a:lnTo>
                    <a:lnTo>
                      <a:pt x="111" y="319"/>
                    </a:lnTo>
                    <a:close/>
                    <a:moveTo>
                      <a:pt x="59" y="343"/>
                    </a:moveTo>
                    <a:lnTo>
                      <a:pt x="85" y="331"/>
                    </a:lnTo>
                    <a:lnTo>
                      <a:pt x="78" y="312"/>
                    </a:lnTo>
                    <a:lnTo>
                      <a:pt x="52" y="324"/>
                    </a:lnTo>
                    <a:lnTo>
                      <a:pt x="59" y="343"/>
                    </a:lnTo>
                    <a:close/>
                    <a:moveTo>
                      <a:pt x="7" y="364"/>
                    </a:moveTo>
                    <a:lnTo>
                      <a:pt x="33" y="352"/>
                    </a:lnTo>
                    <a:lnTo>
                      <a:pt x="26" y="336"/>
                    </a:lnTo>
                    <a:lnTo>
                      <a:pt x="0" y="347"/>
                    </a:lnTo>
                    <a:lnTo>
                      <a:pt x="7" y="3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1" name="Freeform 50"/>
              <p:cNvSpPr/>
              <p:nvPr/>
            </p:nvSpPr>
            <p:spPr bwMode="auto">
              <a:xfrm>
                <a:off x="10389461" y="3606248"/>
                <a:ext cx="61718" cy="61718"/>
              </a:xfrm>
              <a:custGeom>
                <a:avLst/>
                <a:gdLst>
                  <a:gd name="T0" fmla="*/ 23 w 34"/>
                  <a:gd name="T1" fmla="*/ 31 h 34"/>
                  <a:gd name="T2" fmla="*/ 3 w 34"/>
                  <a:gd name="T3" fmla="*/ 23 h 34"/>
                  <a:gd name="T4" fmla="*/ 11 w 34"/>
                  <a:gd name="T5" fmla="*/ 4 h 34"/>
                  <a:gd name="T6" fmla="*/ 31 w 34"/>
                  <a:gd name="T7" fmla="*/ 11 h 34"/>
                  <a:gd name="T8" fmla="*/ 23 w 34"/>
                  <a:gd name="T9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31"/>
                    </a:moveTo>
                    <a:cubicBezTo>
                      <a:pt x="16" y="34"/>
                      <a:pt x="7" y="31"/>
                      <a:pt x="3" y="23"/>
                    </a:cubicBezTo>
                    <a:cubicBezTo>
                      <a:pt x="0" y="16"/>
                      <a:pt x="3" y="7"/>
                      <a:pt x="11" y="4"/>
                    </a:cubicBezTo>
                    <a:cubicBezTo>
                      <a:pt x="19" y="0"/>
                      <a:pt x="27" y="4"/>
                      <a:pt x="31" y="11"/>
                    </a:cubicBezTo>
                    <a:cubicBezTo>
                      <a:pt x="34" y="19"/>
                      <a:pt x="31" y="28"/>
                      <a:pt x="23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2" name="Freeform 51"/>
              <p:cNvSpPr/>
              <p:nvPr/>
            </p:nvSpPr>
            <p:spPr bwMode="auto">
              <a:xfrm>
                <a:off x="10995207" y="3344901"/>
                <a:ext cx="70099" cy="65528"/>
              </a:xfrm>
              <a:custGeom>
                <a:avLst/>
                <a:gdLst>
                  <a:gd name="T0" fmla="*/ 38 w 92"/>
                  <a:gd name="T1" fmla="*/ 86 h 86"/>
                  <a:gd name="T2" fmla="*/ 92 w 92"/>
                  <a:gd name="T3" fmla="*/ 10 h 86"/>
                  <a:gd name="T4" fmla="*/ 0 w 92"/>
                  <a:gd name="T5" fmla="*/ 0 h 86"/>
                  <a:gd name="T6" fmla="*/ 38 w 92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86">
                    <a:moveTo>
                      <a:pt x="38" y="86"/>
                    </a:moveTo>
                    <a:lnTo>
                      <a:pt x="92" y="10"/>
                    </a:lnTo>
                    <a:lnTo>
                      <a:pt x="0" y="0"/>
                    </a:lnTo>
                    <a:lnTo>
                      <a:pt x="38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3" name="Freeform 52"/>
              <p:cNvSpPr>
                <a:spLocks noEditPoints="1"/>
              </p:cNvSpPr>
              <p:nvPr/>
            </p:nvSpPr>
            <p:spPr bwMode="auto">
              <a:xfrm>
                <a:off x="9560465" y="2134170"/>
                <a:ext cx="278110" cy="605746"/>
              </a:xfrm>
              <a:custGeom>
                <a:avLst/>
                <a:gdLst>
                  <a:gd name="T0" fmla="*/ 365 w 365"/>
                  <a:gd name="T1" fmla="*/ 7 h 795"/>
                  <a:gd name="T2" fmla="*/ 343 w 365"/>
                  <a:gd name="T3" fmla="*/ 10 h 795"/>
                  <a:gd name="T4" fmla="*/ 339 w 365"/>
                  <a:gd name="T5" fmla="*/ 69 h 795"/>
                  <a:gd name="T6" fmla="*/ 332 w 365"/>
                  <a:gd name="T7" fmla="*/ 33 h 795"/>
                  <a:gd name="T8" fmla="*/ 339 w 365"/>
                  <a:gd name="T9" fmla="*/ 69 h 795"/>
                  <a:gd name="T10" fmla="*/ 327 w 365"/>
                  <a:gd name="T11" fmla="*/ 95 h 795"/>
                  <a:gd name="T12" fmla="*/ 298 w 365"/>
                  <a:gd name="T13" fmla="*/ 111 h 795"/>
                  <a:gd name="T14" fmla="*/ 291 w 365"/>
                  <a:gd name="T15" fmla="*/ 173 h 795"/>
                  <a:gd name="T16" fmla="*/ 287 w 365"/>
                  <a:gd name="T17" fmla="*/ 137 h 795"/>
                  <a:gd name="T18" fmla="*/ 291 w 365"/>
                  <a:gd name="T19" fmla="*/ 173 h 795"/>
                  <a:gd name="T20" fmla="*/ 282 w 365"/>
                  <a:gd name="T21" fmla="*/ 199 h 795"/>
                  <a:gd name="T22" fmla="*/ 251 w 365"/>
                  <a:gd name="T23" fmla="*/ 215 h 795"/>
                  <a:gd name="T24" fmla="*/ 246 w 365"/>
                  <a:gd name="T25" fmla="*/ 275 h 795"/>
                  <a:gd name="T26" fmla="*/ 242 w 365"/>
                  <a:gd name="T27" fmla="*/ 241 h 795"/>
                  <a:gd name="T28" fmla="*/ 246 w 365"/>
                  <a:gd name="T29" fmla="*/ 275 h 795"/>
                  <a:gd name="T30" fmla="*/ 235 w 365"/>
                  <a:gd name="T31" fmla="*/ 301 h 795"/>
                  <a:gd name="T32" fmla="*/ 206 w 365"/>
                  <a:gd name="T33" fmla="*/ 319 h 795"/>
                  <a:gd name="T34" fmla="*/ 202 w 365"/>
                  <a:gd name="T35" fmla="*/ 379 h 795"/>
                  <a:gd name="T36" fmla="*/ 194 w 365"/>
                  <a:gd name="T37" fmla="*/ 345 h 795"/>
                  <a:gd name="T38" fmla="*/ 202 w 365"/>
                  <a:gd name="T39" fmla="*/ 379 h 795"/>
                  <a:gd name="T40" fmla="*/ 190 w 365"/>
                  <a:gd name="T41" fmla="*/ 405 h 795"/>
                  <a:gd name="T42" fmla="*/ 161 w 365"/>
                  <a:gd name="T43" fmla="*/ 424 h 795"/>
                  <a:gd name="T44" fmla="*/ 154 w 365"/>
                  <a:gd name="T45" fmla="*/ 483 h 795"/>
                  <a:gd name="T46" fmla="*/ 149 w 365"/>
                  <a:gd name="T47" fmla="*/ 450 h 795"/>
                  <a:gd name="T48" fmla="*/ 154 w 365"/>
                  <a:gd name="T49" fmla="*/ 483 h 795"/>
                  <a:gd name="T50" fmla="*/ 142 w 365"/>
                  <a:gd name="T51" fmla="*/ 509 h 795"/>
                  <a:gd name="T52" fmla="*/ 114 w 365"/>
                  <a:gd name="T53" fmla="*/ 528 h 795"/>
                  <a:gd name="T54" fmla="*/ 109 w 365"/>
                  <a:gd name="T55" fmla="*/ 587 h 795"/>
                  <a:gd name="T56" fmla="*/ 102 w 365"/>
                  <a:gd name="T57" fmla="*/ 554 h 795"/>
                  <a:gd name="T58" fmla="*/ 109 w 365"/>
                  <a:gd name="T59" fmla="*/ 587 h 795"/>
                  <a:gd name="T60" fmla="*/ 97 w 365"/>
                  <a:gd name="T61" fmla="*/ 613 h 795"/>
                  <a:gd name="T62" fmla="*/ 69 w 365"/>
                  <a:gd name="T63" fmla="*/ 632 h 795"/>
                  <a:gd name="T64" fmla="*/ 62 w 365"/>
                  <a:gd name="T65" fmla="*/ 691 h 795"/>
                  <a:gd name="T66" fmla="*/ 57 w 365"/>
                  <a:gd name="T67" fmla="*/ 658 h 795"/>
                  <a:gd name="T68" fmla="*/ 62 w 365"/>
                  <a:gd name="T69" fmla="*/ 691 h 795"/>
                  <a:gd name="T70" fmla="*/ 50 w 365"/>
                  <a:gd name="T71" fmla="*/ 717 h 795"/>
                  <a:gd name="T72" fmla="*/ 22 w 365"/>
                  <a:gd name="T73" fmla="*/ 736 h 795"/>
                  <a:gd name="T74" fmla="*/ 17 w 365"/>
                  <a:gd name="T75" fmla="*/ 795 h 795"/>
                  <a:gd name="T76" fmla="*/ 10 w 365"/>
                  <a:gd name="T77" fmla="*/ 762 h 795"/>
                  <a:gd name="T78" fmla="*/ 17 w 365"/>
                  <a:gd name="T79" fmla="*/ 79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5" h="795">
                    <a:moveTo>
                      <a:pt x="362" y="17"/>
                    </a:moveTo>
                    <a:lnTo>
                      <a:pt x="365" y="7"/>
                    </a:lnTo>
                    <a:lnTo>
                      <a:pt x="348" y="0"/>
                    </a:lnTo>
                    <a:lnTo>
                      <a:pt x="343" y="10"/>
                    </a:lnTo>
                    <a:lnTo>
                      <a:pt x="362" y="17"/>
                    </a:lnTo>
                    <a:close/>
                    <a:moveTo>
                      <a:pt x="339" y="69"/>
                    </a:moveTo>
                    <a:lnTo>
                      <a:pt x="351" y="43"/>
                    </a:lnTo>
                    <a:lnTo>
                      <a:pt x="332" y="33"/>
                    </a:lnTo>
                    <a:lnTo>
                      <a:pt x="322" y="59"/>
                    </a:lnTo>
                    <a:lnTo>
                      <a:pt x="339" y="69"/>
                    </a:lnTo>
                    <a:close/>
                    <a:moveTo>
                      <a:pt x="315" y="121"/>
                    </a:moveTo>
                    <a:lnTo>
                      <a:pt x="327" y="95"/>
                    </a:lnTo>
                    <a:lnTo>
                      <a:pt x="310" y="85"/>
                    </a:lnTo>
                    <a:lnTo>
                      <a:pt x="298" y="111"/>
                    </a:lnTo>
                    <a:lnTo>
                      <a:pt x="315" y="121"/>
                    </a:lnTo>
                    <a:close/>
                    <a:moveTo>
                      <a:pt x="291" y="173"/>
                    </a:moveTo>
                    <a:lnTo>
                      <a:pt x="303" y="147"/>
                    </a:lnTo>
                    <a:lnTo>
                      <a:pt x="287" y="137"/>
                    </a:lnTo>
                    <a:lnTo>
                      <a:pt x="275" y="163"/>
                    </a:lnTo>
                    <a:lnTo>
                      <a:pt x="291" y="173"/>
                    </a:lnTo>
                    <a:close/>
                    <a:moveTo>
                      <a:pt x="270" y="225"/>
                    </a:moveTo>
                    <a:lnTo>
                      <a:pt x="282" y="199"/>
                    </a:lnTo>
                    <a:lnTo>
                      <a:pt x="263" y="189"/>
                    </a:lnTo>
                    <a:lnTo>
                      <a:pt x="251" y="215"/>
                    </a:lnTo>
                    <a:lnTo>
                      <a:pt x="270" y="225"/>
                    </a:lnTo>
                    <a:close/>
                    <a:moveTo>
                      <a:pt x="246" y="275"/>
                    </a:moveTo>
                    <a:lnTo>
                      <a:pt x="258" y="249"/>
                    </a:lnTo>
                    <a:lnTo>
                      <a:pt x="242" y="241"/>
                    </a:lnTo>
                    <a:lnTo>
                      <a:pt x="230" y="267"/>
                    </a:lnTo>
                    <a:lnTo>
                      <a:pt x="246" y="275"/>
                    </a:lnTo>
                    <a:close/>
                    <a:moveTo>
                      <a:pt x="223" y="327"/>
                    </a:moveTo>
                    <a:lnTo>
                      <a:pt x="235" y="301"/>
                    </a:lnTo>
                    <a:lnTo>
                      <a:pt x="218" y="293"/>
                    </a:lnTo>
                    <a:lnTo>
                      <a:pt x="206" y="319"/>
                    </a:lnTo>
                    <a:lnTo>
                      <a:pt x="223" y="327"/>
                    </a:lnTo>
                    <a:close/>
                    <a:moveTo>
                      <a:pt x="202" y="379"/>
                    </a:moveTo>
                    <a:lnTo>
                      <a:pt x="211" y="353"/>
                    </a:lnTo>
                    <a:lnTo>
                      <a:pt x="194" y="345"/>
                    </a:lnTo>
                    <a:lnTo>
                      <a:pt x="183" y="371"/>
                    </a:lnTo>
                    <a:lnTo>
                      <a:pt x="202" y="379"/>
                    </a:lnTo>
                    <a:close/>
                    <a:moveTo>
                      <a:pt x="178" y="431"/>
                    </a:moveTo>
                    <a:lnTo>
                      <a:pt x="190" y="405"/>
                    </a:lnTo>
                    <a:lnTo>
                      <a:pt x="171" y="397"/>
                    </a:lnTo>
                    <a:lnTo>
                      <a:pt x="161" y="424"/>
                    </a:lnTo>
                    <a:lnTo>
                      <a:pt x="178" y="431"/>
                    </a:lnTo>
                    <a:close/>
                    <a:moveTo>
                      <a:pt x="154" y="483"/>
                    </a:moveTo>
                    <a:lnTo>
                      <a:pt x="166" y="457"/>
                    </a:lnTo>
                    <a:lnTo>
                      <a:pt x="149" y="450"/>
                    </a:lnTo>
                    <a:lnTo>
                      <a:pt x="138" y="476"/>
                    </a:lnTo>
                    <a:lnTo>
                      <a:pt x="154" y="483"/>
                    </a:lnTo>
                    <a:close/>
                    <a:moveTo>
                      <a:pt x="131" y="535"/>
                    </a:moveTo>
                    <a:lnTo>
                      <a:pt x="142" y="509"/>
                    </a:lnTo>
                    <a:lnTo>
                      <a:pt x="126" y="502"/>
                    </a:lnTo>
                    <a:lnTo>
                      <a:pt x="114" y="528"/>
                    </a:lnTo>
                    <a:lnTo>
                      <a:pt x="131" y="535"/>
                    </a:lnTo>
                    <a:close/>
                    <a:moveTo>
                      <a:pt x="109" y="587"/>
                    </a:moveTo>
                    <a:lnTo>
                      <a:pt x="121" y="561"/>
                    </a:lnTo>
                    <a:lnTo>
                      <a:pt x="102" y="554"/>
                    </a:lnTo>
                    <a:lnTo>
                      <a:pt x="90" y="580"/>
                    </a:lnTo>
                    <a:lnTo>
                      <a:pt x="109" y="587"/>
                    </a:lnTo>
                    <a:close/>
                    <a:moveTo>
                      <a:pt x="86" y="639"/>
                    </a:moveTo>
                    <a:lnTo>
                      <a:pt x="97" y="613"/>
                    </a:lnTo>
                    <a:lnTo>
                      <a:pt x="81" y="606"/>
                    </a:lnTo>
                    <a:lnTo>
                      <a:pt x="69" y="632"/>
                    </a:lnTo>
                    <a:lnTo>
                      <a:pt x="86" y="639"/>
                    </a:lnTo>
                    <a:close/>
                    <a:moveTo>
                      <a:pt x="62" y="691"/>
                    </a:moveTo>
                    <a:lnTo>
                      <a:pt x="74" y="665"/>
                    </a:lnTo>
                    <a:lnTo>
                      <a:pt x="57" y="658"/>
                    </a:lnTo>
                    <a:lnTo>
                      <a:pt x="45" y="684"/>
                    </a:lnTo>
                    <a:lnTo>
                      <a:pt x="62" y="691"/>
                    </a:lnTo>
                    <a:close/>
                    <a:moveTo>
                      <a:pt x="41" y="743"/>
                    </a:moveTo>
                    <a:lnTo>
                      <a:pt x="50" y="717"/>
                    </a:lnTo>
                    <a:lnTo>
                      <a:pt x="34" y="710"/>
                    </a:lnTo>
                    <a:lnTo>
                      <a:pt x="22" y="736"/>
                    </a:lnTo>
                    <a:lnTo>
                      <a:pt x="41" y="743"/>
                    </a:lnTo>
                    <a:close/>
                    <a:moveTo>
                      <a:pt x="17" y="795"/>
                    </a:moveTo>
                    <a:lnTo>
                      <a:pt x="29" y="769"/>
                    </a:lnTo>
                    <a:lnTo>
                      <a:pt x="10" y="762"/>
                    </a:lnTo>
                    <a:lnTo>
                      <a:pt x="0" y="788"/>
                    </a:lnTo>
                    <a:lnTo>
                      <a:pt x="17" y="7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4" name="Freeform 53"/>
              <p:cNvSpPr/>
              <p:nvPr/>
            </p:nvSpPr>
            <p:spPr bwMode="auto">
              <a:xfrm>
                <a:off x="9535320" y="2704104"/>
                <a:ext cx="63241" cy="62480"/>
              </a:xfrm>
              <a:custGeom>
                <a:avLst/>
                <a:gdLst>
                  <a:gd name="T0" fmla="*/ 31 w 35"/>
                  <a:gd name="T1" fmla="*/ 24 h 35"/>
                  <a:gd name="T2" fmla="*/ 11 w 35"/>
                  <a:gd name="T3" fmla="*/ 31 h 35"/>
                  <a:gd name="T4" fmla="*/ 4 w 35"/>
                  <a:gd name="T5" fmla="*/ 11 h 35"/>
                  <a:gd name="T6" fmla="*/ 24 w 35"/>
                  <a:gd name="T7" fmla="*/ 4 h 35"/>
                  <a:gd name="T8" fmla="*/ 31 w 35"/>
                  <a:gd name="T9" fmla="*/ 2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1" y="24"/>
                    </a:moveTo>
                    <a:cubicBezTo>
                      <a:pt x="28" y="31"/>
                      <a:pt x="19" y="35"/>
                      <a:pt x="11" y="31"/>
                    </a:cubicBezTo>
                    <a:cubicBezTo>
                      <a:pt x="4" y="28"/>
                      <a:pt x="0" y="19"/>
                      <a:pt x="4" y="11"/>
                    </a:cubicBezTo>
                    <a:cubicBezTo>
                      <a:pt x="7" y="4"/>
                      <a:pt x="16" y="0"/>
                      <a:pt x="24" y="4"/>
                    </a:cubicBezTo>
                    <a:cubicBezTo>
                      <a:pt x="31" y="7"/>
                      <a:pt x="35" y="16"/>
                      <a:pt x="31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5" name="Freeform 54"/>
              <p:cNvSpPr/>
              <p:nvPr/>
            </p:nvSpPr>
            <p:spPr bwMode="auto">
              <a:xfrm>
                <a:off x="9795144" y="2089215"/>
                <a:ext cx="64765" cy="72385"/>
              </a:xfrm>
              <a:custGeom>
                <a:avLst/>
                <a:gdLst>
                  <a:gd name="T0" fmla="*/ 85 w 85"/>
                  <a:gd name="T1" fmla="*/ 95 h 95"/>
                  <a:gd name="T2" fmla="*/ 76 w 85"/>
                  <a:gd name="T3" fmla="*/ 0 h 95"/>
                  <a:gd name="T4" fmla="*/ 0 w 85"/>
                  <a:gd name="T5" fmla="*/ 57 h 95"/>
                  <a:gd name="T6" fmla="*/ 85 w 85"/>
                  <a:gd name="T7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95">
                    <a:moveTo>
                      <a:pt x="85" y="95"/>
                    </a:moveTo>
                    <a:lnTo>
                      <a:pt x="76" y="0"/>
                    </a:lnTo>
                    <a:lnTo>
                      <a:pt x="0" y="57"/>
                    </a:lnTo>
                    <a:lnTo>
                      <a:pt x="85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6" name="Freeform 55"/>
              <p:cNvSpPr>
                <a:spLocks noEditPoints="1"/>
              </p:cNvSpPr>
              <p:nvPr/>
            </p:nvSpPr>
            <p:spPr bwMode="auto">
              <a:xfrm>
                <a:off x="6864702" y="3366997"/>
                <a:ext cx="605746" cy="277348"/>
              </a:xfrm>
              <a:custGeom>
                <a:avLst/>
                <a:gdLst>
                  <a:gd name="T0" fmla="*/ 10 w 795"/>
                  <a:gd name="T1" fmla="*/ 0 h 364"/>
                  <a:gd name="T2" fmla="*/ 10 w 795"/>
                  <a:gd name="T3" fmla="*/ 21 h 364"/>
                  <a:gd name="T4" fmla="*/ 69 w 795"/>
                  <a:gd name="T5" fmla="*/ 26 h 364"/>
                  <a:gd name="T6" fmla="*/ 36 w 795"/>
                  <a:gd name="T7" fmla="*/ 33 h 364"/>
                  <a:gd name="T8" fmla="*/ 69 w 795"/>
                  <a:gd name="T9" fmla="*/ 26 h 364"/>
                  <a:gd name="T10" fmla="*/ 95 w 795"/>
                  <a:gd name="T11" fmla="*/ 38 h 364"/>
                  <a:gd name="T12" fmla="*/ 114 w 795"/>
                  <a:gd name="T13" fmla="*/ 66 h 364"/>
                  <a:gd name="T14" fmla="*/ 173 w 795"/>
                  <a:gd name="T15" fmla="*/ 73 h 364"/>
                  <a:gd name="T16" fmla="*/ 140 w 795"/>
                  <a:gd name="T17" fmla="*/ 78 h 364"/>
                  <a:gd name="T18" fmla="*/ 173 w 795"/>
                  <a:gd name="T19" fmla="*/ 73 h 364"/>
                  <a:gd name="T20" fmla="*/ 199 w 795"/>
                  <a:gd name="T21" fmla="*/ 83 h 364"/>
                  <a:gd name="T22" fmla="*/ 218 w 795"/>
                  <a:gd name="T23" fmla="*/ 113 h 364"/>
                  <a:gd name="T24" fmla="*/ 277 w 795"/>
                  <a:gd name="T25" fmla="*/ 118 h 364"/>
                  <a:gd name="T26" fmla="*/ 244 w 795"/>
                  <a:gd name="T27" fmla="*/ 123 h 364"/>
                  <a:gd name="T28" fmla="*/ 277 w 795"/>
                  <a:gd name="T29" fmla="*/ 118 h 364"/>
                  <a:gd name="T30" fmla="*/ 303 w 795"/>
                  <a:gd name="T31" fmla="*/ 130 h 364"/>
                  <a:gd name="T32" fmla="*/ 322 w 795"/>
                  <a:gd name="T33" fmla="*/ 158 h 364"/>
                  <a:gd name="T34" fmla="*/ 381 w 795"/>
                  <a:gd name="T35" fmla="*/ 163 h 364"/>
                  <a:gd name="T36" fmla="*/ 348 w 795"/>
                  <a:gd name="T37" fmla="*/ 170 h 364"/>
                  <a:gd name="T38" fmla="*/ 381 w 795"/>
                  <a:gd name="T39" fmla="*/ 163 h 364"/>
                  <a:gd name="T40" fmla="*/ 407 w 795"/>
                  <a:gd name="T41" fmla="*/ 175 h 364"/>
                  <a:gd name="T42" fmla="*/ 424 w 795"/>
                  <a:gd name="T43" fmla="*/ 203 h 364"/>
                  <a:gd name="T44" fmla="*/ 485 w 795"/>
                  <a:gd name="T45" fmla="*/ 210 h 364"/>
                  <a:gd name="T46" fmla="*/ 450 w 795"/>
                  <a:gd name="T47" fmla="*/ 215 h 364"/>
                  <a:gd name="T48" fmla="*/ 485 w 795"/>
                  <a:gd name="T49" fmla="*/ 210 h 364"/>
                  <a:gd name="T50" fmla="*/ 511 w 795"/>
                  <a:gd name="T51" fmla="*/ 222 h 364"/>
                  <a:gd name="T52" fmla="*/ 528 w 795"/>
                  <a:gd name="T53" fmla="*/ 251 h 364"/>
                  <a:gd name="T54" fmla="*/ 589 w 795"/>
                  <a:gd name="T55" fmla="*/ 255 h 364"/>
                  <a:gd name="T56" fmla="*/ 554 w 795"/>
                  <a:gd name="T57" fmla="*/ 262 h 364"/>
                  <a:gd name="T58" fmla="*/ 589 w 795"/>
                  <a:gd name="T59" fmla="*/ 255 h 364"/>
                  <a:gd name="T60" fmla="*/ 615 w 795"/>
                  <a:gd name="T61" fmla="*/ 267 h 364"/>
                  <a:gd name="T62" fmla="*/ 632 w 795"/>
                  <a:gd name="T63" fmla="*/ 295 h 364"/>
                  <a:gd name="T64" fmla="*/ 691 w 795"/>
                  <a:gd name="T65" fmla="*/ 303 h 364"/>
                  <a:gd name="T66" fmla="*/ 658 w 795"/>
                  <a:gd name="T67" fmla="*/ 307 h 364"/>
                  <a:gd name="T68" fmla="*/ 691 w 795"/>
                  <a:gd name="T69" fmla="*/ 303 h 364"/>
                  <a:gd name="T70" fmla="*/ 717 w 795"/>
                  <a:gd name="T71" fmla="*/ 312 h 364"/>
                  <a:gd name="T72" fmla="*/ 736 w 795"/>
                  <a:gd name="T73" fmla="*/ 343 h 364"/>
                  <a:gd name="T74" fmla="*/ 795 w 795"/>
                  <a:gd name="T75" fmla="*/ 347 h 364"/>
                  <a:gd name="T76" fmla="*/ 762 w 795"/>
                  <a:gd name="T77" fmla="*/ 352 h 364"/>
                  <a:gd name="T78" fmla="*/ 795 w 795"/>
                  <a:gd name="T79" fmla="*/ 347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5" h="364">
                    <a:moveTo>
                      <a:pt x="17" y="5"/>
                    </a:moveTo>
                    <a:lnTo>
                      <a:pt x="10" y="0"/>
                    </a:lnTo>
                    <a:lnTo>
                      <a:pt x="0" y="16"/>
                    </a:lnTo>
                    <a:lnTo>
                      <a:pt x="10" y="21"/>
                    </a:lnTo>
                    <a:lnTo>
                      <a:pt x="17" y="5"/>
                    </a:lnTo>
                    <a:close/>
                    <a:moveTo>
                      <a:pt x="69" y="26"/>
                    </a:moveTo>
                    <a:lnTo>
                      <a:pt x="43" y="14"/>
                    </a:lnTo>
                    <a:lnTo>
                      <a:pt x="36" y="33"/>
                    </a:lnTo>
                    <a:lnTo>
                      <a:pt x="62" y="45"/>
                    </a:lnTo>
                    <a:lnTo>
                      <a:pt x="69" y="26"/>
                    </a:lnTo>
                    <a:close/>
                    <a:moveTo>
                      <a:pt x="121" y="49"/>
                    </a:moveTo>
                    <a:lnTo>
                      <a:pt x="95" y="38"/>
                    </a:lnTo>
                    <a:lnTo>
                      <a:pt x="88" y="54"/>
                    </a:lnTo>
                    <a:lnTo>
                      <a:pt x="114" y="66"/>
                    </a:lnTo>
                    <a:lnTo>
                      <a:pt x="121" y="49"/>
                    </a:lnTo>
                    <a:close/>
                    <a:moveTo>
                      <a:pt x="173" y="73"/>
                    </a:moveTo>
                    <a:lnTo>
                      <a:pt x="147" y="61"/>
                    </a:lnTo>
                    <a:lnTo>
                      <a:pt x="140" y="78"/>
                    </a:lnTo>
                    <a:lnTo>
                      <a:pt x="166" y="90"/>
                    </a:lnTo>
                    <a:lnTo>
                      <a:pt x="173" y="73"/>
                    </a:lnTo>
                    <a:close/>
                    <a:moveTo>
                      <a:pt x="225" y="94"/>
                    </a:moveTo>
                    <a:lnTo>
                      <a:pt x="199" y="83"/>
                    </a:lnTo>
                    <a:lnTo>
                      <a:pt x="192" y="102"/>
                    </a:lnTo>
                    <a:lnTo>
                      <a:pt x="218" y="113"/>
                    </a:lnTo>
                    <a:lnTo>
                      <a:pt x="225" y="94"/>
                    </a:lnTo>
                    <a:close/>
                    <a:moveTo>
                      <a:pt x="277" y="118"/>
                    </a:moveTo>
                    <a:lnTo>
                      <a:pt x="251" y="106"/>
                    </a:lnTo>
                    <a:lnTo>
                      <a:pt x="244" y="123"/>
                    </a:lnTo>
                    <a:lnTo>
                      <a:pt x="270" y="135"/>
                    </a:lnTo>
                    <a:lnTo>
                      <a:pt x="277" y="118"/>
                    </a:lnTo>
                    <a:close/>
                    <a:moveTo>
                      <a:pt x="329" y="142"/>
                    </a:moveTo>
                    <a:lnTo>
                      <a:pt x="303" y="130"/>
                    </a:lnTo>
                    <a:lnTo>
                      <a:pt x="296" y="146"/>
                    </a:lnTo>
                    <a:lnTo>
                      <a:pt x="322" y="158"/>
                    </a:lnTo>
                    <a:lnTo>
                      <a:pt x="329" y="142"/>
                    </a:lnTo>
                    <a:close/>
                    <a:moveTo>
                      <a:pt x="381" y="163"/>
                    </a:moveTo>
                    <a:lnTo>
                      <a:pt x="355" y="154"/>
                    </a:lnTo>
                    <a:lnTo>
                      <a:pt x="348" y="170"/>
                    </a:lnTo>
                    <a:lnTo>
                      <a:pt x="374" y="182"/>
                    </a:lnTo>
                    <a:lnTo>
                      <a:pt x="381" y="163"/>
                    </a:lnTo>
                    <a:close/>
                    <a:moveTo>
                      <a:pt x="433" y="187"/>
                    </a:moveTo>
                    <a:lnTo>
                      <a:pt x="407" y="175"/>
                    </a:lnTo>
                    <a:lnTo>
                      <a:pt x="398" y="194"/>
                    </a:lnTo>
                    <a:lnTo>
                      <a:pt x="424" y="203"/>
                    </a:lnTo>
                    <a:lnTo>
                      <a:pt x="433" y="187"/>
                    </a:lnTo>
                    <a:close/>
                    <a:moveTo>
                      <a:pt x="485" y="210"/>
                    </a:moveTo>
                    <a:lnTo>
                      <a:pt x="459" y="198"/>
                    </a:lnTo>
                    <a:lnTo>
                      <a:pt x="450" y="215"/>
                    </a:lnTo>
                    <a:lnTo>
                      <a:pt x="476" y="227"/>
                    </a:lnTo>
                    <a:lnTo>
                      <a:pt x="485" y="210"/>
                    </a:lnTo>
                    <a:close/>
                    <a:moveTo>
                      <a:pt x="537" y="232"/>
                    </a:moveTo>
                    <a:lnTo>
                      <a:pt x="511" y="222"/>
                    </a:lnTo>
                    <a:lnTo>
                      <a:pt x="502" y="239"/>
                    </a:lnTo>
                    <a:lnTo>
                      <a:pt x="528" y="251"/>
                    </a:lnTo>
                    <a:lnTo>
                      <a:pt x="537" y="232"/>
                    </a:lnTo>
                    <a:close/>
                    <a:moveTo>
                      <a:pt x="589" y="255"/>
                    </a:moveTo>
                    <a:lnTo>
                      <a:pt x="563" y="243"/>
                    </a:lnTo>
                    <a:lnTo>
                      <a:pt x="554" y="262"/>
                    </a:lnTo>
                    <a:lnTo>
                      <a:pt x="580" y="272"/>
                    </a:lnTo>
                    <a:lnTo>
                      <a:pt x="589" y="255"/>
                    </a:lnTo>
                    <a:close/>
                    <a:moveTo>
                      <a:pt x="641" y="279"/>
                    </a:moveTo>
                    <a:lnTo>
                      <a:pt x="615" y="267"/>
                    </a:lnTo>
                    <a:lnTo>
                      <a:pt x="606" y="284"/>
                    </a:lnTo>
                    <a:lnTo>
                      <a:pt x="632" y="295"/>
                    </a:lnTo>
                    <a:lnTo>
                      <a:pt x="641" y="279"/>
                    </a:lnTo>
                    <a:close/>
                    <a:moveTo>
                      <a:pt x="691" y="303"/>
                    </a:moveTo>
                    <a:lnTo>
                      <a:pt x="665" y="291"/>
                    </a:lnTo>
                    <a:lnTo>
                      <a:pt x="658" y="307"/>
                    </a:lnTo>
                    <a:lnTo>
                      <a:pt x="684" y="319"/>
                    </a:lnTo>
                    <a:lnTo>
                      <a:pt x="691" y="303"/>
                    </a:lnTo>
                    <a:close/>
                    <a:moveTo>
                      <a:pt x="743" y="324"/>
                    </a:moveTo>
                    <a:lnTo>
                      <a:pt x="717" y="312"/>
                    </a:lnTo>
                    <a:lnTo>
                      <a:pt x="710" y="331"/>
                    </a:lnTo>
                    <a:lnTo>
                      <a:pt x="736" y="343"/>
                    </a:lnTo>
                    <a:lnTo>
                      <a:pt x="743" y="324"/>
                    </a:lnTo>
                    <a:close/>
                    <a:moveTo>
                      <a:pt x="795" y="347"/>
                    </a:moveTo>
                    <a:lnTo>
                      <a:pt x="769" y="336"/>
                    </a:lnTo>
                    <a:lnTo>
                      <a:pt x="762" y="352"/>
                    </a:lnTo>
                    <a:lnTo>
                      <a:pt x="788" y="364"/>
                    </a:lnTo>
                    <a:lnTo>
                      <a:pt x="795" y="3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7" name="Freeform 56"/>
              <p:cNvSpPr/>
              <p:nvPr/>
            </p:nvSpPr>
            <p:spPr bwMode="auto">
              <a:xfrm>
                <a:off x="7436161" y="3606248"/>
                <a:ext cx="60955" cy="61718"/>
              </a:xfrm>
              <a:custGeom>
                <a:avLst/>
                <a:gdLst>
                  <a:gd name="T0" fmla="*/ 23 w 34"/>
                  <a:gd name="T1" fmla="*/ 4 h 34"/>
                  <a:gd name="T2" fmla="*/ 31 w 34"/>
                  <a:gd name="T3" fmla="*/ 23 h 34"/>
                  <a:gd name="T4" fmla="*/ 11 w 34"/>
                  <a:gd name="T5" fmla="*/ 31 h 34"/>
                  <a:gd name="T6" fmla="*/ 3 w 34"/>
                  <a:gd name="T7" fmla="*/ 11 h 34"/>
                  <a:gd name="T8" fmla="*/ 23 w 34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4"/>
                    </a:moveTo>
                    <a:cubicBezTo>
                      <a:pt x="31" y="7"/>
                      <a:pt x="34" y="16"/>
                      <a:pt x="31" y="23"/>
                    </a:cubicBezTo>
                    <a:cubicBezTo>
                      <a:pt x="27" y="31"/>
                      <a:pt x="19" y="34"/>
                      <a:pt x="11" y="31"/>
                    </a:cubicBezTo>
                    <a:cubicBezTo>
                      <a:pt x="3" y="28"/>
                      <a:pt x="0" y="19"/>
                      <a:pt x="3" y="11"/>
                    </a:cubicBezTo>
                    <a:cubicBezTo>
                      <a:pt x="7" y="4"/>
                      <a:pt x="16" y="0"/>
                      <a:pt x="23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8" name="Freeform 57"/>
              <p:cNvSpPr/>
              <p:nvPr/>
            </p:nvSpPr>
            <p:spPr bwMode="auto">
              <a:xfrm>
                <a:off x="6821271" y="3344901"/>
                <a:ext cx="70861" cy="65528"/>
              </a:xfrm>
              <a:custGeom>
                <a:avLst/>
                <a:gdLst>
                  <a:gd name="T0" fmla="*/ 93 w 93"/>
                  <a:gd name="T1" fmla="*/ 0 h 86"/>
                  <a:gd name="T2" fmla="*/ 0 w 93"/>
                  <a:gd name="T3" fmla="*/ 10 h 86"/>
                  <a:gd name="T4" fmla="*/ 55 w 93"/>
                  <a:gd name="T5" fmla="*/ 86 h 86"/>
                  <a:gd name="T6" fmla="*/ 93 w 93"/>
                  <a:gd name="T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86">
                    <a:moveTo>
                      <a:pt x="93" y="0"/>
                    </a:moveTo>
                    <a:lnTo>
                      <a:pt x="0" y="10"/>
                    </a:lnTo>
                    <a:lnTo>
                      <a:pt x="55" y="86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79" name="Freeform 58"/>
              <p:cNvSpPr>
                <a:spLocks noEditPoints="1"/>
              </p:cNvSpPr>
              <p:nvPr/>
            </p:nvSpPr>
            <p:spPr bwMode="auto">
              <a:xfrm>
                <a:off x="8048766" y="2134170"/>
                <a:ext cx="279634" cy="605746"/>
              </a:xfrm>
              <a:custGeom>
                <a:avLst/>
                <a:gdLst>
                  <a:gd name="T0" fmla="*/ 17 w 367"/>
                  <a:gd name="T1" fmla="*/ 0 h 795"/>
                  <a:gd name="T2" fmla="*/ 5 w 367"/>
                  <a:gd name="T3" fmla="*/ 17 h 795"/>
                  <a:gd name="T4" fmla="*/ 45 w 367"/>
                  <a:gd name="T5" fmla="*/ 59 h 795"/>
                  <a:gd name="T6" fmla="*/ 14 w 367"/>
                  <a:gd name="T7" fmla="*/ 43 h 795"/>
                  <a:gd name="T8" fmla="*/ 45 w 367"/>
                  <a:gd name="T9" fmla="*/ 59 h 795"/>
                  <a:gd name="T10" fmla="*/ 55 w 367"/>
                  <a:gd name="T11" fmla="*/ 85 h 795"/>
                  <a:gd name="T12" fmla="*/ 50 w 367"/>
                  <a:gd name="T13" fmla="*/ 121 h 795"/>
                  <a:gd name="T14" fmla="*/ 90 w 367"/>
                  <a:gd name="T15" fmla="*/ 163 h 795"/>
                  <a:gd name="T16" fmla="*/ 62 w 367"/>
                  <a:gd name="T17" fmla="*/ 147 h 795"/>
                  <a:gd name="T18" fmla="*/ 90 w 367"/>
                  <a:gd name="T19" fmla="*/ 163 h 795"/>
                  <a:gd name="T20" fmla="*/ 102 w 367"/>
                  <a:gd name="T21" fmla="*/ 189 h 795"/>
                  <a:gd name="T22" fmla="*/ 95 w 367"/>
                  <a:gd name="T23" fmla="*/ 225 h 795"/>
                  <a:gd name="T24" fmla="*/ 135 w 367"/>
                  <a:gd name="T25" fmla="*/ 267 h 795"/>
                  <a:gd name="T26" fmla="*/ 107 w 367"/>
                  <a:gd name="T27" fmla="*/ 249 h 795"/>
                  <a:gd name="T28" fmla="*/ 135 w 367"/>
                  <a:gd name="T29" fmla="*/ 267 h 795"/>
                  <a:gd name="T30" fmla="*/ 147 w 367"/>
                  <a:gd name="T31" fmla="*/ 293 h 795"/>
                  <a:gd name="T32" fmla="*/ 142 w 367"/>
                  <a:gd name="T33" fmla="*/ 327 h 795"/>
                  <a:gd name="T34" fmla="*/ 182 w 367"/>
                  <a:gd name="T35" fmla="*/ 371 h 795"/>
                  <a:gd name="T36" fmla="*/ 154 w 367"/>
                  <a:gd name="T37" fmla="*/ 353 h 795"/>
                  <a:gd name="T38" fmla="*/ 182 w 367"/>
                  <a:gd name="T39" fmla="*/ 371 h 795"/>
                  <a:gd name="T40" fmla="*/ 194 w 367"/>
                  <a:gd name="T41" fmla="*/ 397 h 795"/>
                  <a:gd name="T42" fmla="*/ 187 w 367"/>
                  <a:gd name="T43" fmla="*/ 431 h 795"/>
                  <a:gd name="T44" fmla="*/ 227 w 367"/>
                  <a:gd name="T45" fmla="*/ 476 h 795"/>
                  <a:gd name="T46" fmla="*/ 199 w 367"/>
                  <a:gd name="T47" fmla="*/ 457 h 795"/>
                  <a:gd name="T48" fmla="*/ 227 w 367"/>
                  <a:gd name="T49" fmla="*/ 476 h 795"/>
                  <a:gd name="T50" fmla="*/ 239 w 367"/>
                  <a:gd name="T51" fmla="*/ 502 h 795"/>
                  <a:gd name="T52" fmla="*/ 234 w 367"/>
                  <a:gd name="T53" fmla="*/ 535 h 795"/>
                  <a:gd name="T54" fmla="*/ 274 w 367"/>
                  <a:gd name="T55" fmla="*/ 580 h 795"/>
                  <a:gd name="T56" fmla="*/ 246 w 367"/>
                  <a:gd name="T57" fmla="*/ 561 h 795"/>
                  <a:gd name="T58" fmla="*/ 274 w 367"/>
                  <a:gd name="T59" fmla="*/ 580 h 795"/>
                  <a:gd name="T60" fmla="*/ 286 w 367"/>
                  <a:gd name="T61" fmla="*/ 606 h 795"/>
                  <a:gd name="T62" fmla="*/ 279 w 367"/>
                  <a:gd name="T63" fmla="*/ 639 h 795"/>
                  <a:gd name="T64" fmla="*/ 319 w 367"/>
                  <a:gd name="T65" fmla="*/ 684 h 795"/>
                  <a:gd name="T66" fmla="*/ 291 w 367"/>
                  <a:gd name="T67" fmla="*/ 665 h 795"/>
                  <a:gd name="T68" fmla="*/ 319 w 367"/>
                  <a:gd name="T69" fmla="*/ 684 h 795"/>
                  <a:gd name="T70" fmla="*/ 331 w 367"/>
                  <a:gd name="T71" fmla="*/ 710 h 795"/>
                  <a:gd name="T72" fmla="*/ 327 w 367"/>
                  <a:gd name="T73" fmla="*/ 743 h 795"/>
                  <a:gd name="T74" fmla="*/ 367 w 367"/>
                  <a:gd name="T75" fmla="*/ 788 h 795"/>
                  <a:gd name="T76" fmla="*/ 336 w 367"/>
                  <a:gd name="T77" fmla="*/ 769 h 795"/>
                  <a:gd name="T78" fmla="*/ 367 w 367"/>
                  <a:gd name="T79" fmla="*/ 788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7" h="795">
                    <a:moveTo>
                      <a:pt x="21" y="10"/>
                    </a:moveTo>
                    <a:lnTo>
                      <a:pt x="17" y="0"/>
                    </a:lnTo>
                    <a:lnTo>
                      <a:pt x="0" y="7"/>
                    </a:lnTo>
                    <a:lnTo>
                      <a:pt x="5" y="17"/>
                    </a:lnTo>
                    <a:lnTo>
                      <a:pt x="21" y="10"/>
                    </a:lnTo>
                    <a:close/>
                    <a:moveTo>
                      <a:pt x="45" y="59"/>
                    </a:moveTo>
                    <a:lnTo>
                      <a:pt x="33" y="33"/>
                    </a:lnTo>
                    <a:lnTo>
                      <a:pt x="14" y="43"/>
                    </a:lnTo>
                    <a:lnTo>
                      <a:pt x="26" y="69"/>
                    </a:lnTo>
                    <a:lnTo>
                      <a:pt x="45" y="59"/>
                    </a:lnTo>
                    <a:close/>
                    <a:moveTo>
                      <a:pt x="66" y="111"/>
                    </a:moveTo>
                    <a:lnTo>
                      <a:pt x="55" y="85"/>
                    </a:lnTo>
                    <a:lnTo>
                      <a:pt x="38" y="95"/>
                    </a:lnTo>
                    <a:lnTo>
                      <a:pt x="50" y="121"/>
                    </a:lnTo>
                    <a:lnTo>
                      <a:pt x="66" y="111"/>
                    </a:lnTo>
                    <a:close/>
                    <a:moveTo>
                      <a:pt x="90" y="163"/>
                    </a:moveTo>
                    <a:lnTo>
                      <a:pt x="78" y="137"/>
                    </a:lnTo>
                    <a:lnTo>
                      <a:pt x="62" y="147"/>
                    </a:lnTo>
                    <a:lnTo>
                      <a:pt x="73" y="173"/>
                    </a:lnTo>
                    <a:lnTo>
                      <a:pt x="90" y="163"/>
                    </a:lnTo>
                    <a:close/>
                    <a:moveTo>
                      <a:pt x="114" y="215"/>
                    </a:moveTo>
                    <a:lnTo>
                      <a:pt x="102" y="189"/>
                    </a:lnTo>
                    <a:lnTo>
                      <a:pt x="85" y="199"/>
                    </a:lnTo>
                    <a:lnTo>
                      <a:pt x="95" y="225"/>
                    </a:lnTo>
                    <a:lnTo>
                      <a:pt x="114" y="215"/>
                    </a:lnTo>
                    <a:close/>
                    <a:moveTo>
                      <a:pt x="135" y="267"/>
                    </a:moveTo>
                    <a:lnTo>
                      <a:pt x="125" y="241"/>
                    </a:lnTo>
                    <a:lnTo>
                      <a:pt x="107" y="249"/>
                    </a:lnTo>
                    <a:lnTo>
                      <a:pt x="118" y="275"/>
                    </a:lnTo>
                    <a:lnTo>
                      <a:pt x="135" y="267"/>
                    </a:lnTo>
                    <a:close/>
                    <a:moveTo>
                      <a:pt x="159" y="319"/>
                    </a:moveTo>
                    <a:lnTo>
                      <a:pt x="147" y="293"/>
                    </a:lnTo>
                    <a:lnTo>
                      <a:pt x="130" y="301"/>
                    </a:lnTo>
                    <a:lnTo>
                      <a:pt x="142" y="327"/>
                    </a:lnTo>
                    <a:lnTo>
                      <a:pt x="159" y="319"/>
                    </a:lnTo>
                    <a:close/>
                    <a:moveTo>
                      <a:pt x="182" y="371"/>
                    </a:moveTo>
                    <a:lnTo>
                      <a:pt x="170" y="345"/>
                    </a:lnTo>
                    <a:lnTo>
                      <a:pt x="154" y="353"/>
                    </a:lnTo>
                    <a:lnTo>
                      <a:pt x="166" y="379"/>
                    </a:lnTo>
                    <a:lnTo>
                      <a:pt x="182" y="371"/>
                    </a:lnTo>
                    <a:close/>
                    <a:moveTo>
                      <a:pt x="206" y="424"/>
                    </a:moveTo>
                    <a:lnTo>
                      <a:pt x="194" y="397"/>
                    </a:lnTo>
                    <a:lnTo>
                      <a:pt x="175" y="405"/>
                    </a:lnTo>
                    <a:lnTo>
                      <a:pt x="187" y="431"/>
                    </a:lnTo>
                    <a:lnTo>
                      <a:pt x="206" y="424"/>
                    </a:lnTo>
                    <a:close/>
                    <a:moveTo>
                      <a:pt x="227" y="476"/>
                    </a:moveTo>
                    <a:lnTo>
                      <a:pt x="215" y="450"/>
                    </a:lnTo>
                    <a:lnTo>
                      <a:pt x="199" y="457"/>
                    </a:lnTo>
                    <a:lnTo>
                      <a:pt x="211" y="483"/>
                    </a:lnTo>
                    <a:lnTo>
                      <a:pt x="227" y="476"/>
                    </a:lnTo>
                    <a:close/>
                    <a:moveTo>
                      <a:pt x="251" y="528"/>
                    </a:moveTo>
                    <a:lnTo>
                      <a:pt x="239" y="502"/>
                    </a:lnTo>
                    <a:lnTo>
                      <a:pt x="222" y="509"/>
                    </a:lnTo>
                    <a:lnTo>
                      <a:pt x="234" y="535"/>
                    </a:lnTo>
                    <a:lnTo>
                      <a:pt x="251" y="528"/>
                    </a:lnTo>
                    <a:close/>
                    <a:moveTo>
                      <a:pt x="274" y="580"/>
                    </a:moveTo>
                    <a:lnTo>
                      <a:pt x="263" y="554"/>
                    </a:lnTo>
                    <a:lnTo>
                      <a:pt x="246" y="561"/>
                    </a:lnTo>
                    <a:lnTo>
                      <a:pt x="256" y="587"/>
                    </a:lnTo>
                    <a:lnTo>
                      <a:pt x="274" y="580"/>
                    </a:lnTo>
                    <a:close/>
                    <a:moveTo>
                      <a:pt x="296" y="632"/>
                    </a:moveTo>
                    <a:lnTo>
                      <a:pt x="286" y="606"/>
                    </a:lnTo>
                    <a:lnTo>
                      <a:pt x="267" y="613"/>
                    </a:lnTo>
                    <a:lnTo>
                      <a:pt x="279" y="639"/>
                    </a:lnTo>
                    <a:lnTo>
                      <a:pt x="296" y="632"/>
                    </a:lnTo>
                    <a:close/>
                    <a:moveTo>
                      <a:pt x="319" y="684"/>
                    </a:moveTo>
                    <a:lnTo>
                      <a:pt x="308" y="658"/>
                    </a:lnTo>
                    <a:lnTo>
                      <a:pt x="291" y="665"/>
                    </a:lnTo>
                    <a:lnTo>
                      <a:pt x="303" y="691"/>
                    </a:lnTo>
                    <a:lnTo>
                      <a:pt x="319" y="684"/>
                    </a:lnTo>
                    <a:close/>
                    <a:moveTo>
                      <a:pt x="343" y="736"/>
                    </a:moveTo>
                    <a:lnTo>
                      <a:pt x="331" y="710"/>
                    </a:lnTo>
                    <a:lnTo>
                      <a:pt x="315" y="717"/>
                    </a:lnTo>
                    <a:lnTo>
                      <a:pt x="327" y="743"/>
                    </a:lnTo>
                    <a:lnTo>
                      <a:pt x="343" y="736"/>
                    </a:lnTo>
                    <a:close/>
                    <a:moveTo>
                      <a:pt x="367" y="788"/>
                    </a:moveTo>
                    <a:lnTo>
                      <a:pt x="355" y="762"/>
                    </a:lnTo>
                    <a:lnTo>
                      <a:pt x="336" y="769"/>
                    </a:lnTo>
                    <a:lnTo>
                      <a:pt x="348" y="795"/>
                    </a:lnTo>
                    <a:lnTo>
                      <a:pt x="367" y="7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80" name="Freeform 59"/>
              <p:cNvSpPr/>
              <p:nvPr/>
            </p:nvSpPr>
            <p:spPr bwMode="auto">
              <a:xfrm>
                <a:off x="8290302" y="2704104"/>
                <a:ext cx="60955" cy="62480"/>
              </a:xfrm>
              <a:custGeom>
                <a:avLst/>
                <a:gdLst>
                  <a:gd name="T0" fmla="*/ 30 w 34"/>
                  <a:gd name="T1" fmla="*/ 11 h 35"/>
                  <a:gd name="T2" fmla="*/ 23 w 34"/>
                  <a:gd name="T3" fmla="*/ 31 h 35"/>
                  <a:gd name="T4" fmla="*/ 3 w 34"/>
                  <a:gd name="T5" fmla="*/ 24 h 35"/>
                  <a:gd name="T6" fmla="*/ 11 w 34"/>
                  <a:gd name="T7" fmla="*/ 4 h 35"/>
                  <a:gd name="T8" fmla="*/ 30 w 34"/>
                  <a:gd name="T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0" y="11"/>
                    </a:moveTo>
                    <a:cubicBezTo>
                      <a:pt x="34" y="19"/>
                      <a:pt x="30" y="28"/>
                      <a:pt x="23" y="31"/>
                    </a:cubicBezTo>
                    <a:cubicBezTo>
                      <a:pt x="15" y="35"/>
                      <a:pt x="6" y="31"/>
                      <a:pt x="3" y="24"/>
                    </a:cubicBezTo>
                    <a:cubicBezTo>
                      <a:pt x="0" y="16"/>
                      <a:pt x="3" y="7"/>
                      <a:pt x="11" y="4"/>
                    </a:cubicBezTo>
                    <a:cubicBezTo>
                      <a:pt x="18" y="0"/>
                      <a:pt x="27" y="4"/>
                      <a:pt x="30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81" name="Freeform 60"/>
              <p:cNvSpPr/>
              <p:nvPr/>
            </p:nvSpPr>
            <p:spPr bwMode="auto">
              <a:xfrm>
                <a:off x="8027431" y="2090739"/>
                <a:ext cx="64765" cy="70861"/>
              </a:xfrm>
              <a:custGeom>
                <a:avLst/>
                <a:gdLst>
                  <a:gd name="T0" fmla="*/ 85 w 85"/>
                  <a:gd name="T1" fmla="*/ 55 h 93"/>
                  <a:gd name="T2" fmla="*/ 9 w 85"/>
                  <a:gd name="T3" fmla="*/ 0 h 93"/>
                  <a:gd name="T4" fmla="*/ 0 w 85"/>
                  <a:gd name="T5" fmla="*/ 93 h 93"/>
                  <a:gd name="T6" fmla="*/ 85 w 85"/>
                  <a:gd name="T7" fmla="*/ 5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93">
                    <a:moveTo>
                      <a:pt x="85" y="55"/>
                    </a:moveTo>
                    <a:lnTo>
                      <a:pt x="9" y="0"/>
                    </a:lnTo>
                    <a:lnTo>
                      <a:pt x="0" y="93"/>
                    </a:lnTo>
                    <a:lnTo>
                      <a:pt x="85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82" name="Oval 39"/>
            <p:cNvSpPr>
              <a:spLocks noChangeArrowheads="1"/>
            </p:cNvSpPr>
            <p:nvPr/>
          </p:nvSpPr>
          <p:spPr bwMode="auto">
            <a:xfrm>
              <a:off x="4128725" y="2079777"/>
              <a:ext cx="886551" cy="8865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83" name="Freeform 40"/>
            <p:cNvSpPr>
              <a:spLocks noEditPoints="1"/>
            </p:cNvSpPr>
            <p:nvPr/>
          </p:nvSpPr>
          <p:spPr bwMode="auto">
            <a:xfrm>
              <a:off x="4113217" y="2064268"/>
              <a:ext cx="916920" cy="916920"/>
            </a:xfrm>
            <a:custGeom>
              <a:avLst/>
              <a:gdLst>
                <a:gd name="T0" fmla="*/ 300 w 600"/>
                <a:gd name="T1" fmla="*/ 20 h 600"/>
                <a:gd name="T2" fmla="*/ 580 w 600"/>
                <a:gd name="T3" fmla="*/ 300 h 600"/>
                <a:gd name="T4" fmla="*/ 300 w 600"/>
                <a:gd name="T5" fmla="*/ 580 h 600"/>
                <a:gd name="T6" fmla="*/ 20 w 600"/>
                <a:gd name="T7" fmla="*/ 300 h 600"/>
                <a:gd name="T8" fmla="*/ 300 w 600"/>
                <a:gd name="T9" fmla="*/ 20 h 600"/>
                <a:gd name="T10" fmla="*/ 300 w 600"/>
                <a:gd name="T11" fmla="*/ 0 h 600"/>
                <a:gd name="T12" fmla="*/ 0 w 600"/>
                <a:gd name="T13" fmla="*/ 300 h 600"/>
                <a:gd name="T14" fmla="*/ 300 w 600"/>
                <a:gd name="T15" fmla="*/ 600 h 600"/>
                <a:gd name="T16" fmla="*/ 600 w 600"/>
                <a:gd name="T17" fmla="*/ 300 h 600"/>
                <a:gd name="T18" fmla="*/ 300 w 600"/>
                <a:gd name="T19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0" h="600">
                  <a:moveTo>
                    <a:pt x="300" y="20"/>
                  </a:moveTo>
                  <a:cubicBezTo>
                    <a:pt x="455" y="20"/>
                    <a:pt x="580" y="145"/>
                    <a:pt x="580" y="300"/>
                  </a:cubicBezTo>
                  <a:cubicBezTo>
                    <a:pt x="580" y="455"/>
                    <a:pt x="455" y="580"/>
                    <a:pt x="300" y="580"/>
                  </a:cubicBezTo>
                  <a:cubicBezTo>
                    <a:pt x="145" y="580"/>
                    <a:pt x="20" y="455"/>
                    <a:pt x="20" y="300"/>
                  </a:cubicBezTo>
                  <a:cubicBezTo>
                    <a:pt x="20" y="145"/>
                    <a:pt x="145" y="20"/>
                    <a:pt x="300" y="20"/>
                  </a:cubicBezTo>
                  <a:moveTo>
                    <a:pt x="300" y="0"/>
                  </a:moveTo>
                  <a:cubicBezTo>
                    <a:pt x="135" y="0"/>
                    <a:pt x="0" y="135"/>
                    <a:pt x="0" y="300"/>
                  </a:cubicBezTo>
                  <a:cubicBezTo>
                    <a:pt x="0" y="465"/>
                    <a:pt x="135" y="600"/>
                    <a:pt x="300" y="600"/>
                  </a:cubicBezTo>
                  <a:cubicBezTo>
                    <a:pt x="465" y="600"/>
                    <a:pt x="600" y="465"/>
                    <a:pt x="600" y="300"/>
                  </a:cubicBezTo>
                  <a:cubicBezTo>
                    <a:pt x="600" y="135"/>
                    <a:pt x="465" y="0"/>
                    <a:pt x="300" y="0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5195557" y="2524344"/>
              <a:ext cx="971846" cy="886551"/>
            </a:xfrm>
            <a:custGeom>
              <a:avLst/>
              <a:gdLst>
                <a:gd name="T0" fmla="*/ 318 w 636"/>
                <a:gd name="T1" fmla="*/ 580 h 580"/>
                <a:gd name="T2" fmla="*/ 113 w 636"/>
                <a:gd name="T3" fmla="*/ 496 h 580"/>
                <a:gd name="T4" fmla="*/ 113 w 636"/>
                <a:gd name="T5" fmla="*/ 85 h 580"/>
                <a:gd name="T6" fmla="*/ 318 w 636"/>
                <a:gd name="T7" fmla="*/ 0 h 580"/>
                <a:gd name="T8" fmla="*/ 523 w 636"/>
                <a:gd name="T9" fmla="*/ 85 h 580"/>
                <a:gd name="T10" fmla="*/ 523 w 636"/>
                <a:gd name="T11" fmla="*/ 496 h 580"/>
                <a:gd name="T12" fmla="*/ 318 w 636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580">
                  <a:moveTo>
                    <a:pt x="318" y="580"/>
                  </a:moveTo>
                  <a:cubicBezTo>
                    <a:pt x="240" y="580"/>
                    <a:pt x="168" y="550"/>
                    <a:pt x="113" y="496"/>
                  </a:cubicBezTo>
                  <a:cubicBezTo>
                    <a:pt x="0" y="382"/>
                    <a:pt x="0" y="198"/>
                    <a:pt x="113" y="85"/>
                  </a:cubicBezTo>
                  <a:cubicBezTo>
                    <a:pt x="168" y="31"/>
                    <a:pt x="240" y="0"/>
                    <a:pt x="318" y="0"/>
                  </a:cubicBezTo>
                  <a:cubicBezTo>
                    <a:pt x="395" y="0"/>
                    <a:pt x="468" y="31"/>
                    <a:pt x="523" y="85"/>
                  </a:cubicBezTo>
                  <a:cubicBezTo>
                    <a:pt x="636" y="198"/>
                    <a:pt x="636" y="382"/>
                    <a:pt x="523" y="496"/>
                  </a:cubicBezTo>
                  <a:cubicBezTo>
                    <a:pt x="468" y="550"/>
                    <a:pt x="395" y="580"/>
                    <a:pt x="318" y="5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85" name="Freeform 42"/>
            <p:cNvSpPr>
              <a:spLocks noEditPoints="1"/>
            </p:cNvSpPr>
            <p:nvPr/>
          </p:nvSpPr>
          <p:spPr bwMode="auto">
            <a:xfrm>
              <a:off x="5178758" y="2509482"/>
              <a:ext cx="1005446" cy="916920"/>
            </a:xfrm>
            <a:custGeom>
              <a:avLst/>
              <a:gdLst>
                <a:gd name="T0" fmla="*/ 329 w 658"/>
                <a:gd name="T1" fmla="*/ 20 h 600"/>
                <a:gd name="T2" fmla="*/ 527 w 658"/>
                <a:gd name="T3" fmla="*/ 102 h 600"/>
                <a:gd name="T4" fmla="*/ 527 w 658"/>
                <a:gd name="T5" fmla="*/ 498 h 600"/>
                <a:gd name="T6" fmla="*/ 329 w 658"/>
                <a:gd name="T7" fmla="*/ 580 h 600"/>
                <a:gd name="T8" fmla="*/ 131 w 658"/>
                <a:gd name="T9" fmla="*/ 498 h 600"/>
                <a:gd name="T10" fmla="*/ 131 w 658"/>
                <a:gd name="T11" fmla="*/ 102 h 600"/>
                <a:gd name="T12" fmla="*/ 329 w 658"/>
                <a:gd name="T13" fmla="*/ 20 h 600"/>
                <a:gd name="T14" fmla="*/ 329 w 658"/>
                <a:gd name="T15" fmla="*/ 0 h 600"/>
                <a:gd name="T16" fmla="*/ 117 w 658"/>
                <a:gd name="T17" fmla="*/ 88 h 600"/>
                <a:gd name="T18" fmla="*/ 117 w 658"/>
                <a:gd name="T19" fmla="*/ 513 h 600"/>
                <a:gd name="T20" fmla="*/ 329 w 658"/>
                <a:gd name="T21" fmla="*/ 600 h 600"/>
                <a:gd name="T22" fmla="*/ 541 w 658"/>
                <a:gd name="T23" fmla="*/ 513 h 600"/>
                <a:gd name="T24" fmla="*/ 541 w 658"/>
                <a:gd name="T25" fmla="*/ 88 h 600"/>
                <a:gd name="T26" fmla="*/ 329 w 658"/>
                <a:gd name="T2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8" h="600">
                  <a:moveTo>
                    <a:pt x="329" y="20"/>
                  </a:moveTo>
                  <a:cubicBezTo>
                    <a:pt x="400" y="20"/>
                    <a:pt x="472" y="48"/>
                    <a:pt x="527" y="102"/>
                  </a:cubicBezTo>
                  <a:cubicBezTo>
                    <a:pt x="636" y="212"/>
                    <a:pt x="636" y="389"/>
                    <a:pt x="527" y="498"/>
                  </a:cubicBezTo>
                  <a:cubicBezTo>
                    <a:pt x="472" y="553"/>
                    <a:pt x="400" y="580"/>
                    <a:pt x="329" y="580"/>
                  </a:cubicBezTo>
                  <a:cubicBezTo>
                    <a:pt x="257" y="580"/>
                    <a:pt x="185" y="553"/>
                    <a:pt x="131" y="498"/>
                  </a:cubicBezTo>
                  <a:cubicBezTo>
                    <a:pt x="21" y="389"/>
                    <a:pt x="21" y="212"/>
                    <a:pt x="131" y="102"/>
                  </a:cubicBezTo>
                  <a:cubicBezTo>
                    <a:pt x="185" y="48"/>
                    <a:pt x="257" y="20"/>
                    <a:pt x="329" y="20"/>
                  </a:cubicBezTo>
                  <a:moveTo>
                    <a:pt x="329" y="0"/>
                  </a:moveTo>
                  <a:cubicBezTo>
                    <a:pt x="249" y="0"/>
                    <a:pt x="173" y="32"/>
                    <a:pt x="117" y="88"/>
                  </a:cubicBezTo>
                  <a:cubicBezTo>
                    <a:pt x="0" y="205"/>
                    <a:pt x="0" y="396"/>
                    <a:pt x="117" y="513"/>
                  </a:cubicBezTo>
                  <a:cubicBezTo>
                    <a:pt x="173" y="569"/>
                    <a:pt x="249" y="600"/>
                    <a:pt x="329" y="600"/>
                  </a:cubicBezTo>
                  <a:cubicBezTo>
                    <a:pt x="409" y="600"/>
                    <a:pt x="484" y="569"/>
                    <a:pt x="541" y="513"/>
                  </a:cubicBezTo>
                  <a:cubicBezTo>
                    <a:pt x="658" y="396"/>
                    <a:pt x="658" y="205"/>
                    <a:pt x="541" y="88"/>
                  </a:cubicBezTo>
                  <a:cubicBezTo>
                    <a:pt x="484" y="32"/>
                    <a:pt x="409" y="0"/>
                    <a:pt x="329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86" name="Oval 43"/>
            <p:cNvSpPr>
              <a:spLocks noChangeArrowheads="1"/>
            </p:cNvSpPr>
            <p:nvPr/>
          </p:nvSpPr>
          <p:spPr bwMode="auto">
            <a:xfrm>
              <a:off x="5708620" y="3626071"/>
              <a:ext cx="886551" cy="88655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87" name="Freeform 44"/>
            <p:cNvSpPr>
              <a:spLocks noEditPoints="1"/>
            </p:cNvSpPr>
            <p:nvPr/>
          </p:nvSpPr>
          <p:spPr bwMode="auto">
            <a:xfrm>
              <a:off x="5693759" y="3611208"/>
              <a:ext cx="916920" cy="916920"/>
            </a:xfrm>
            <a:custGeom>
              <a:avLst/>
              <a:gdLst>
                <a:gd name="T0" fmla="*/ 300 w 600"/>
                <a:gd name="T1" fmla="*/ 20 h 600"/>
                <a:gd name="T2" fmla="*/ 580 w 600"/>
                <a:gd name="T3" fmla="*/ 300 h 600"/>
                <a:gd name="T4" fmla="*/ 300 w 600"/>
                <a:gd name="T5" fmla="*/ 580 h 600"/>
                <a:gd name="T6" fmla="*/ 20 w 600"/>
                <a:gd name="T7" fmla="*/ 300 h 600"/>
                <a:gd name="T8" fmla="*/ 300 w 600"/>
                <a:gd name="T9" fmla="*/ 20 h 600"/>
                <a:gd name="T10" fmla="*/ 300 w 600"/>
                <a:gd name="T11" fmla="*/ 0 h 600"/>
                <a:gd name="T12" fmla="*/ 300 w 600"/>
                <a:gd name="T13" fmla="*/ 0 h 600"/>
                <a:gd name="T14" fmla="*/ 0 w 600"/>
                <a:gd name="T15" fmla="*/ 300 h 600"/>
                <a:gd name="T16" fmla="*/ 300 w 600"/>
                <a:gd name="T17" fmla="*/ 600 h 600"/>
                <a:gd name="T18" fmla="*/ 600 w 600"/>
                <a:gd name="T19" fmla="*/ 300 h 600"/>
                <a:gd name="T20" fmla="*/ 300 w 600"/>
                <a:gd name="T21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0" h="600">
                  <a:moveTo>
                    <a:pt x="300" y="20"/>
                  </a:moveTo>
                  <a:cubicBezTo>
                    <a:pt x="455" y="20"/>
                    <a:pt x="580" y="145"/>
                    <a:pt x="580" y="300"/>
                  </a:cubicBezTo>
                  <a:cubicBezTo>
                    <a:pt x="580" y="455"/>
                    <a:pt x="455" y="580"/>
                    <a:pt x="300" y="580"/>
                  </a:cubicBezTo>
                  <a:cubicBezTo>
                    <a:pt x="146" y="580"/>
                    <a:pt x="20" y="455"/>
                    <a:pt x="20" y="300"/>
                  </a:cubicBezTo>
                  <a:cubicBezTo>
                    <a:pt x="20" y="145"/>
                    <a:pt x="146" y="20"/>
                    <a:pt x="300" y="20"/>
                  </a:cubicBezTo>
                  <a:moveTo>
                    <a:pt x="300" y="0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135" y="0"/>
                    <a:pt x="0" y="135"/>
                    <a:pt x="0" y="300"/>
                  </a:cubicBezTo>
                  <a:cubicBezTo>
                    <a:pt x="0" y="465"/>
                    <a:pt x="135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135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88" name="Freeform 45"/>
            <p:cNvSpPr/>
            <p:nvPr/>
          </p:nvSpPr>
          <p:spPr bwMode="auto">
            <a:xfrm>
              <a:off x="2976596" y="2524344"/>
              <a:ext cx="971846" cy="886551"/>
            </a:xfrm>
            <a:custGeom>
              <a:avLst/>
              <a:gdLst>
                <a:gd name="T0" fmla="*/ 318 w 636"/>
                <a:gd name="T1" fmla="*/ 580 h 580"/>
                <a:gd name="T2" fmla="*/ 113 w 636"/>
                <a:gd name="T3" fmla="*/ 496 h 580"/>
                <a:gd name="T4" fmla="*/ 113 w 636"/>
                <a:gd name="T5" fmla="*/ 85 h 580"/>
                <a:gd name="T6" fmla="*/ 318 w 636"/>
                <a:gd name="T7" fmla="*/ 0 h 580"/>
                <a:gd name="T8" fmla="*/ 523 w 636"/>
                <a:gd name="T9" fmla="*/ 85 h 580"/>
                <a:gd name="T10" fmla="*/ 523 w 636"/>
                <a:gd name="T11" fmla="*/ 496 h 580"/>
                <a:gd name="T12" fmla="*/ 318 w 636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580">
                  <a:moveTo>
                    <a:pt x="318" y="580"/>
                  </a:moveTo>
                  <a:cubicBezTo>
                    <a:pt x="241" y="580"/>
                    <a:pt x="168" y="550"/>
                    <a:pt x="113" y="496"/>
                  </a:cubicBezTo>
                  <a:cubicBezTo>
                    <a:pt x="0" y="382"/>
                    <a:pt x="0" y="198"/>
                    <a:pt x="113" y="85"/>
                  </a:cubicBezTo>
                  <a:cubicBezTo>
                    <a:pt x="168" y="31"/>
                    <a:pt x="241" y="0"/>
                    <a:pt x="318" y="0"/>
                  </a:cubicBezTo>
                  <a:cubicBezTo>
                    <a:pt x="396" y="0"/>
                    <a:pt x="468" y="31"/>
                    <a:pt x="523" y="85"/>
                  </a:cubicBezTo>
                  <a:cubicBezTo>
                    <a:pt x="636" y="198"/>
                    <a:pt x="636" y="382"/>
                    <a:pt x="523" y="496"/>
                  </a:cubicBezTo>
                  <a:cubicBezTo>
                    <a:pt x="468" y="550"/>
                    <a:pt x="396" y="580"/>
                    <a:pt x="318" y="5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89" name="Freeform 46"/>
            <p:cNvSpPr>
              <a:spLocks noEditPoints="1"/>
            </p:cNvSpPr>
            <p:nvPr/>
          </p:nvSpPr>
          <p:spPr bwMode="auto">
            <a:xfrm>
              <a:off x="2959796" y="2509482"/>
              <a:ext cx="1005446" cy="916920"/>
            </a:xfrm>
            <a:custGeom>
              <a:avLst/>
              <a:gdLst>
                <a:gd name="T0" fmla="*/ 329 w 658"/>
                <a:gd name="T1" fmla="*/ 20 h 600"/>
                <a:gd name="T2" fmla="*/ 527 w 658"/>
                <a:gd name="T3" fmla="*/ 102 h 600"/>
                <a:gd name="T4" fmla="*/ 527 w 658"/>
                <a:gd name="T5" fmla="*/ 498 h 600"/>
                <a:gd name="T6" fmla="*/ 329 w 658"/>
                <a:gd name="T7" fmla="*/ 580 h 600"/>
                <a:gd name="T8" fmla="*/ 131 w 658"/>
                <a:gd name="T9" fmla="*/ 498 h 600"/>
                <a:gd name="T10" fmla="*/ 131 w 658"/>
                <a:gd name="T11" fmla="*/ 102 h 600"/>
                <a:gd name="T12" fmla="*/ 329 w 658"/>
                <a:gd name="T13" fmla="*/ 20 h 600"/>
                <a:gd name="T14" fmla="*/ 329 w 658"/>
                <a:gd name="T15" fmla="*/ 0 h 600"/>
                <a:gd name="T16" fmla="*/ 117 w 658"/>
                <a:gd name="T17" fmla="*/ 88 h 600"/>
                <a:gd name="T18" fmla="*/ 117 w 658"/>
                <a:gd name="T19" fmla="*/ 513 h 600"/>
                <a:gd name="T20" fmla="*/ 329 w 658"/>
                <a:gd name="T21" fmla="*/ 600 h 600"/>
                <a:gd name="T22" fmla="*/ 541 w 658"/>
                <a:gd name="T23" fmla="*/ 513 h 600"/>
                <a:gd name="T24" fmla="*/ 541 w 658"/>
                <a:gd name="T25" fmla="*/ 88 h 600"/>
                <a:gd name="T26" fmla="*/ 329 w 658"/>
                <a:gd name="T2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8" h="600">
                  <a:moveTo>
                    <a:pt x="329" y="20"/>
                  </a:moveTo>
                  <a:cubicBezTo>
                    <a:pt x="401" y="20"/>
                    <a:pt x="473" y="48"/>
                    <a:pt x="527" y="102"/>
                  </a:cubicBezTo>
                  <a:cubicBezTo>
                    <a:pt x="637" y="212"/>
                    <a:pt x="637" y="389"/>
                    <a:pt x="527" y="498"/>
                  </a:cubicBezTo>
                  <a:cubicBezTo>
                    <a:pt x="473" y="553"/>
                    <a:pt x="401" y="580"/>
                    <a:pt x="329" y="580"/>
                  </a:cubicBezTo>
                  <a:cubicBezTo>
                    <a:pt x="258" y="580"/>
                    <a:pt x="186" y="553"/>
                    <a:pt x="131" y="498"/>
                  </a:cubicBezTo>
                  <a:cubicBezTo>
                    <a:pt x="22" y="389"/>
                    <a:pt x="22" y="212"/>
                    <a:pt x="131" y="102"/>
                  </a:cubicBezTo>
                  <a:cubicBezTo>
                    <a:pt x="186" y="48"/>
                    <a:pt x="258" y="20"/>
                    <a:pt x="329" y="20"/>
                  </a:cubicBezTo>
                  <a:moveTo>
                    <a:pt x="329" y="0"/>
                  </a:moveTo>
                  <a:cubicBezTo>
                    <a:pt x="249" y="0"/>
                    <a:pt x="174" y="32"/>
                    <a:pt x="117" y="88"/>
                  </a:cubicBezTo>
                  <a:cubicBezTo>
                    <a:pt x="0" y="205"/>
                    <a:pt x="0" y="396"/>
                    <a:pt x="117" y="513"/>
                  </a:cubicBezTo>
                  <a:cubicBezTo>
                    <a:pt x="174" y="569"/>
                    <a:pt x="249" y="600"/>
                    <a:pt x="329" y="600"/>
                  </a:cubicBezTo>
                  <a:cubicBezTo>
                    <a:pt x="409" y="600"/>
                    <a:pt x="485" y="569"/>
                    <a:pt x="541" y="513"/>
                  </a:cubicBezTo>
                  <a:cubicBezTo>
                    <a:pt x="658" y="396"/>
                    <a:pt x="658" y="205"/>
                    <a:pt x="541" y="88"/>
                  </a:cubicBezTo>
                  <a:cubicBezTo>
                    <a:pt x="485" y="32"/>
                    <a:pt x="409" y="0"/>
                    <a:pt x="32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90" name="Oval 47"/>
            <p:cNvSpPr>
              <a:spLocks noChangeArrowheads="1"/>
            </p:cNvSpPr>
            <p:nvPr/>
          </p:nvSpPr>
          <p:spPr bwMode="auto">
            <a:xfrm>
              <a:off x="4137771" y="2070731"/>
              <a:ext cx="886551" cy="8865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 dirty="0">
                <a:cs typeface="+mn-ea"/>
                <a:sym typeface="+mn-lt"/>
              </a:endParaRPr>
            </a:p>
          </p:txBody>
        </p:sp>
        <p:sp>
          <p:nvSpPr>
            <p:cNvPr id="91" name="Freeform 48"/>
            <p:cNvSpPr>
              <a:spLocks noEditPoints="1"/>
            </p:cNvSpPr>
            <p:nvPr/>
          </p:nvSpPr>
          <p:spPr bwMode="auto">
            <a:xfrm>
              <a:off x="2533321" y="3611208"/>
              <a:ext cx="916920" cy="916920"/>
            </a:xfrm>
            <a:custGeom>
              <a:avLst/>
              <a:gdLst>
                <a:gd name="T0" fmla="*/ 300 w 600"/>
                <a:gd name="T1" fmla="*/ 20 h 600"/>
                <a:gd name="T2" fmla="*/ 580 w 600"/>
                <a:gd name="T3" fmla="*/ 300 h 600"/>
                <a:gd name="T4" fmla="*/ 300 w 600"/>
                <a:gd name="T5" fmla="*/ 580 h 600"/>
                <a:gd name="T6" fmla="*/ 20 w 600"/>
                <a:gd name="T7" fmla="*/ 300 h 600"/>
                <a:gd name="T8" fmla="*/ 300 w 600"/>
                <a:gd name="T9" fmla="*/ 20 h 600"/>
                <a:gd name="T10" fmla="*/ 300 w 600"/>
                <a:gd name="T11" fmla="*/ 0 h 600"/>
                <a:gd name="T12" fmla="*/ 300 w 600"/>
                <a:gd name="T13" fmla="*/ 0 h 600"/>
                <a:gd name="T14" fmla="*/ 0 w 600"/>
                <a:gd name="T15" fmla="*/ 300 h 600"/>
                <a:gd name="T16" fmla="*/ 300 w 600"/>
                <a:gd name="T17" fmla="*/ 600 h 600"/>
                <a:gd name="T18" fmla="*/ 600 w 600"/>
                <a:gd name="T19" fmla="*/ 300 h 600"/>
                <a:gd name="T20" fmla="*/ 300 w 600"/>
                <a:gd name="T21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0" h="600">
                  <a:moveTo>
                    <a:pt x="300" y="20"/>
                  </a:moveTo>
                  <a:cubicBezTo>
                    <a:pt x="454" y="20"/>
                    <a:pt x="580" y="145"/>
                    <a:pt x="580" y="300"/>
                  </a:cubicBezTo>
                  <a:cubicBezTo>
                    <a:pt x="580" y="455"/>
                    <a:pt x="454" y="580"/>
                    <a:pt x="300" y="580"/>
                  </a:cubicBezTo>
                  <a:cubicBezTo>
                    <a:pt x="145" y="580"/>
                    <a:pt x="20" y="455"/>
                    <a:pt x="20" y="300"/>
                  </a:cubicBezTo>
                  <a:cubicBezTo>
                    <a:pt x="20" y="145"/>
                    <a:pt x="145" y="20"/>
                    <a:pt x="300" y="20"/>
                  </a:cubicBezTo>
                  <a:moveTo>
                    <a:pt x="300" y="0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134" y="0"/>
                    <a:pt x="0" y="135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5" y="600"/>
                    <a:pt x="600" y="465"/>
                    <a:pt x="600" y="300"/>
                  </a:cubicBezTo>
                  <a:cubicBezTo>
                    <a:pt x="600" y="135"/>
                    <a:pt x="465" y="0"/>
                    <a:pt x="3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3957489" y="3326892"/>
              <a:ext cx="1238070" cy="2980154"/>
              <a:chOff x="5371390" y="2779865"/>
              <a:chExt cx="1459888" cy="3514092"/>
            </a:xfrm>
          </p:grpSpPr>
          <p:sp>
            <p:nvSpPr>
              <p:cNvPr id="93" name="Oval 5"/>
              <p:cNvSpPr>
                <a:spLocks noChangeArrowheads="1"/>
              </p:cNvSpPr>
              <p:nvPr/>
            </p:nvSpPr>
            <p:spPr bwMode="auto">
              <a:xfrm>
                <a:off x="5471967" y="2891871"/>
                <a:ext cx="1247305" cy="1248066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94" name="Freeform 9"/>
              <p:cNvSpPr>
                <a:spLocks noEditPoints="1"/>
              </p:cNvSpPr>
              <p:nvPr/>
            </p:nvSpPr>
            <p:spPr bwMode="auto">
              <a:xfrm>
                <a:off x="5371390" y="2779865"/>
                <a:ext cx="1449220" cy="1621420"/>
              </a:xfrm>
              <a:custGeom>
                <a:avLst/>
                <a:gdLst>
                  <a:gd name="T0" fmla="*/ 804 w 804"/>
                  <a:gd name="T1" fmla="*/ 402 h 900"/>
                  <a:gd name="T2" fmla="*/ 402 w 804"/>
                  <a:gd name="T3" fmla="*/ 0 h 900"/>
                  <a:gd name="T4" fmla="*/ 0 w 804"/>
                  <a:gd name="T5" fmla="*/ 402 h 900"/>
                  <a:gd name="T6" fmla="*/ 333 w 804"/>
                  <a:gd name="T7" fmla="*/ 798 h 900"/>
                  <a:gd name="T8" fmla="*/ 333 w 804"/>
                  <a:gd name="T9" fmla="*/ 900 h 900"/>
                  <a:gd name="T10" fmla="*/ 471 w 804"/>
                  <a:gd name="T11" fmla="*/ 900 h 900"/>
                  <a:gd name="T12" fmla="*/ 471 w 804"/>
                  <a:gd name="T13" fmla="*/ 798 h 900"/>
                  <a:gd name="T14" fmla="*/ 804 w 804"/>
                  <a:gd name="T15" fmla="*/ 402 h 900"/>
                  <a:gd name="T16" fmla="*/ 402 w 804"/>
                  <a:gd name="T17" fmla="*/ 704 h 900"/>
                  <a:gd name="T18" fmla="*/ 100 w 804"/>
                  <a:gd name="T19" fmla="*/ 402 h 900"/>
                  <a:gd name="T20" fmla="*/ 402 w 804"/>
                  <a:gd name="T21" fmla="*/ 100 h 900"/>
                  <a:gd name="T22" fmla="*/ 704 w 804"/>
                  <a:gd name="T23" fmla="*/ 402 h 900"/>
                  <a:gd name="T24" fmla="*/ 402 w 804"/>
                  <a:gd name="T25" fmla="*/ 704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4" h="900">
                    <a:moveTo>
                      <a:pt x="804" y="402"/>
                    </a:moveTo>
                    <a:cubicBezTo>
                      <a:pt x="804" y="180"/>
                      <a:pt x="624" y="0"/>
                      <a:pt x="402" y="0"/>
                    </a:cubicBezTo>
                    <a:cubicBezTo>
                      <a:pt x="180" y="0"/>
                      <a:pt x="0" y="180"/>
                      <a:pt x="0" y="402"/>
                    </a:cubicBezTo>
                    <a:cubicBezTo>
                      <a:pt x="0" y="600"/>
                      <a:pt x="144" y="765"/>
                      <a:pt x="333" y="798"/>
                    </a:cubicBezTo>
                    <a:cubicBezTo>
                      <a:pt x="333" y="900"/>
                      <a:pt x="333" y="900"/>
                      <a:pt x="333" y="900"/>
                    </a:cubicBezTo>
                    <a:cubicBezTo>
                      <a:pt x="471" y="900"/>
                      <a:pt x="471" y="900"/>
                      <a:pt x="471" y="900"/>
                    </a:cubicBezTo>
                    <a:cubicBezTo>
                      <a:pt x="471" y="798"/>
                      <a:pt x="471" y="798"/>
                      <a:pt x="471" y="798"/>
                    </a:cubicBezTo>
                    <a:cubicBezTo>
                      <a:pt x="660" y="765"/>
                      <a:pt x="804" y="600"/>
                      <a:pt x="804" y="402"/>
                    </a:cubicBezTo>
                    <a:close/>
                    <a:moveTo>
                      <a:pt x="402" y="704"/>
                    </a:moveTo>
                    <a:cubicBezTo>
                      <a:pt x="235" y="704"/>
                      <a:pt x="100" y="569"/>
                      <a:pt x="100" y="402"/>
                    </a:cubicBezTo>
                    <a:cubicBezTo>
                      <a:pt x="100" y="235"/>
                      <a:pt x="235" y="100"/>
                      <a:pt x="402" y="100"/>
                    </a:cubicBezTo>
                    <a:cubicBezTo>
                      <a:pt x="569" y="100"/>
                      <a:pt x="704" y="235"/>
                      <a:pt x="704" y="402"/>
                    </a:cubicBezTo>
                    <a:cubicBezTo>
                      <a:pt x="704" y="569"/>
                      <a:pt x="569" y="704"/>
                      <a:pt x="402" y="7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95" name="Rectangle 11"/>
              <p:cNvSpPr>
                <a:spLocks noChangeArrowheads="1"/>
              </p:cNvSpPr>
              <p:nvPr/>
            </p:nvSpPr>
            <p:spPr bwMode="auto">
              <a:xfrm>
                <a:off x="5940564" y="5075607"/>
                <a:ext cx="668988" cy="998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96" name="Rectangle 12"/>
              <p:cNvSpPr>
                <a:spLocks noChangeArrowheads="1"/>
              </p:cNvSpPr>
              <p:nvPr/>
            </p:nvSpPr>
            <p:spPr bwMode="auto">
              <a:xfrm>
                <a:off x="5631214" y="5621160"/>
                <a:ext cx="970718" cy="672797"/>
              </a:xfrm>
              <a:prstGeom prst="rect">
                <a:avLst/>
              </a:prstGeom>
              <a:solidFill>
                <a:srgbClr val="FDCF9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97" name="Rectangle 13"/>
              <p:cNvSpPr>
                <a:spLocks noChangeArrowheads="1"/>
              </p:cNvSpPr>
              <p:nvPr/>
            </p:nvSpPr>
            <p:spPr bwMode="auto">
              <a:xfrm>
                <a:off x="5631214" y="5621160"/>
                <a:ext cx="970718" cy="672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98" name="Freeform 23"/>
              <p:cNvSpPr/>
              <p:nvPr/>
            </p:nvSpPr>
            <p:spPr bwMode="auto">
              <a:xfrm>
                <a:off x="6115811" y="5635637"/>
                <a:ext cx="493741" cy="658320"/>
              </a:xfrm>
              <a:custGeom>
                <a:avLst/>
                <a:gdLst>
                  <a:gd name="T0" fmla="*/ 253 w 270"/>
                  <a:gd name="T1" fmla="*/ 0 h 365"/>
                  <a:gd name="T2" fmla="*/ 164 w 270"/>
                  <a:gd name="T3" fmla="*/ 45 h 365"/>
                  <a:gd name="T4" fmla="*/ 0 w 270"/>
                  <a:gd name="T5" fmla="*/ 45 h 365"/>
                  <a:gd name="T6" fmla="*/ 0 w 270"/>
                  <a:gd name="T7" fmla="*/ 365 h 365"/>
                  <a:gd name="T8" fmla="*/ 270 w 270"/>
                  <a:gd name="T9" fmla="*/ 365 h 365"/>
                  <a:gd name="T10" fmla="*/ 270 w 270"/>
                  <a:gd name="T11" fmla="*/ 243 h 365"/>
                  <a:gd name="T12" fmla="*/ 270 w 270"/>
                  <a:gd name="T13" fmla="*/ 56 h 365"/>
                  <a:gd name="T14" fmla="*/ 253 w 270"/>
                  <a:gd name="T15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" h="365">
                    <a:moveTo>
                      <a:pt x="253" y="0"/>
                    </a:moveTo>
                    <a:cubicBezTo>
                      <a:pt x="233" y="27"/>
                      <a:pt x="201" y="45"/>
                      <a:pt x="164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270" y="365"/>
                      <a:pt x="270" y="365"/>
                      <a:pt x="270" y="365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56"/>
                      <a:pt x="270" y="56"/>
                      <a:pt x="270" y="56"/>
                    </a:cubicBezTo>
                    <a:cubicBezTo>
                      <a:pt x="253" y="0"/>
                      <a:pt x="253" y="0"/>
                      <a:pt x="25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99" name="Rectangle 39"/>
              <p:cNvSpPr>
                <a:spLocks noChangeArrowheads="1"/>
              </p:cNvSpPr>
              <p:nvPr/>
            </p:nvSpPr>
            <p:spPr bwMode="auto">
              <a:xfrm>
                <a:off x="5555020" y="5958701"/>
                <a:ext cx="1108631" cy="33525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0" name="Freeform 14"/>
              <p:cNvSpPr/>
              <p:nvPr/>
            </p:nvSpPr>
            <p:spPr bwMode="auto">
              <a:xfrm>
                <a:off x="5382058" y="4549102"/>
                <a:ext cx="1227494" cy="1168062"/>
              </a:xfrm>
              <a:custGeom>
                <a:avLst/>
                <a:gdLst>
                  <a:gd name="T0" fmla="*/ 0 w 681"/>
                  <a:gd name="T1" fmla="*/ 110 h 648"/>
                  <a:gd name="T2" fmla="*/ 109 w 681"/>
                  <a:gd name="T3" fmla="*/ 0 h 648"/>
                  <a:gd name="T4" fmla="*/ 571 w 681"/>
                  <a:gd name="T5" fmla="*/ 0 h 648"/>
                  <a:gd name="T6" fmla="*/ 681 w 681"/>
                  <a:gd name="T7" fmla="*/ 110 h 648"/>
                  <a:gd name="T8" fmla="*/ 681 w 681"/>
                  <a:gd name="T9" fmla="*/ 538 h 648"/>
                  <a:gd name="T10" fmla="*/ 571 w 681"/>
                  <a:gd name="T11" fmla="*/ 648 h 648"/>
                  <a:gd name="T12" fmla="*/ 109 w 681"/>
                  <a:gd name="T13" fmla="*/ 648 h 648"/>
                  <a:gd name="T14" fmla="*/ 0 w 681"/>
                  <a:gd name="T15" fmla="*/ 538 h 648"/>
                  <a:gd name="T16" fmla="*/ 0 w 681"/>
                  <a:gd name="T17" fmla="*/ 110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1" h="648">
                    <a:moveTo>
                      <a:pt x="0" y="110"/>
                    </a:moveTo>
                    <a:cubicBezTo>
                      <a:pt x="0" y="49"/>
                      <a:pt x="49" y="0"/>
                      <a:pt x="109" y="0"/>
                    </a:cubicBezTo>
                    <a:cubicBezTo>
                      <a:pt x="571" y="0"/>
                      <a:pt x="571" y="0"/>
                      <a:pt x="571" y="0"/>
                    </a:cubicBezTo>
                    <a:cubicBezTo>
                      <a:pt x="632" y="0"/>
                      <a:pt x="681" y="49"/>
                      <a:pt x="681" y="110"/>
                    </a:cubicBezTo>
                    <a:cubicBezTo>
                      <a:pt x="681" y="538"/>
                      <a:pt x="681" y="538"/>
                      <a:pt x="681" y="538"/>
                    </a:cubicBezTo>
                    <a:cubicBezTo>
                      <a:pt x="681" y="598"/>
                      <a:pt x="632" y="648"/>
                      <a:pt x="571" y="648"/>
                    </a:cubicBezTo>
                    <a:cubicBezTo>
                      <a:pt x="109" y="648"/>
                      <a:pt x="109" y="648"/>
                      <a:pt x="109" y="648"/>
                    </a:cubicBezTo>
                    <a:cubicBezTo>
                      <a:pt x="49" y="648"/>
                      <a:pt x="0" y="598"/>
                      <a:pt x="0" y="538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1" name="Rectangle 15"/>
              <p:cNvSpPr>
                <a:spLocks noChangeArrowheads="1"/>
              </p:cNvSpPr>
              <p:nvPr/>
            </p:nvSpPr>
            <p:spPr bwMode="auto">
              <a:xfrm>
                <a:off x="5923039" y="4401285"/>
                <a:ext cx="371067" cy="105300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2" name="Rectangle 16"/>
              <p:cNvSpPr>
                <a:spLocks noChangeArrowheads="1"/>
              </p:cNvSpPr>
              <p:nvPr/>
            </p:nvSpPr>
            <p:spPr bwMode="auto">
              <a:xfrm>
                <a:off x="5923039" y="4401285"/>
                <a:ext cx="371067" cy="1053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3" name="Freeform 17"/>
              <p:cNvSpPr/>
              <p:nvPr/>
            </p:nvSpPr>
            <p:spPr bwMode="auto">
              <a:xfrm>
                <a:off x="6014473" y="4304518"/>
                <a:ext cx="793185" cy="491454"/>
              </a:xfrm>
              <a:custGeom>
                <a:avLst/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4" name="Freeform 19"/>
              <p:cNvSpPr/>
              <p:nvPr/>
            </p:nvSpPr>
            <p:spPr bwMode="auto">
              <a:xfrm>
                <a:off x="5999996" y="4549102"/>
                <a:ext cx="52574" cy="0"/>
              </a:xfrm>
              <a:custGeom>
                <a:avLst/>
                <a:gdLst>
                  <a:gd name="T0" fmla="*/ 29 w 29"/>
                  <a:gd name="T1" fmla="*/ 0 w 29"/>
                  <a:gd name="T2" fmla="*/ 0 w 29"/>
                  <a:gd name="T3" fmla="*/ 29 w 29"/>
                  <a:gd name="T4" fmla="*/ 29 w 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9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5" name="Freeform 24"/>
              <p:cNvSpPr/>
              <p:nvPr/>
            </p:nvSpPr>
            <p:spPr bwMode="auto">
              <a:xfrm>
                <a:off x="6115811" y="5573157"/>
                <a:ext cx="455644" cy="144008"/>
              </a:xfrm>
              <a:custGeom>
                <a:avLst/>
                <a:gdLst>
                  <a:gd name="T0" fmla="*/ 243 w 253"/>
                  <a:gd name="T1" fmla="*/ 0 h 80"/>
                  <a:gd name="T2" fmla="*/ 75 w 253"/>
                  <a:gd name="T3" fmla="*/ 57 h 80"/>
                  <a:gd name="T4" fmla="*/ 48 w 253"/>
                  <a:gd name="T5" fmla="*/ 61 h 80"/>
                  <a:gd name="T6" fmla="*/ 0 w 253"/>
                  <a:gd name="T7" fmla="*/ 46 h 80"/>
                  <a:gd name="T8" fmla="*/ 0 w 253"/>
                  <a:gd name="T9" fmla="*/ 80 h 80"/>
                  <a:gd name="T10" fmla="*/ 164 w 253"/>
                  <a:gd name="T11" fmla="*/ 80 h 80"/>
                  <a:gd name="T12" fmla="*/ 253 w 253"/>
                  <a:gd name="T13" fmla="*/ 35 h 80"/>
                  <a:gd name="T14" fmla="*/ 243 w 253"/>
                  <a:gd name="T1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3" h="80">
                    <a:moveTo>
                      <a:pt x="243" y="0"/>
                    </a:moveTo>
                    <a:cubicBezTo>
                      <a:pt x="75" y="57"/>
                      <a:pt x="75" y="57"/>
                      <a:pt x="75" y="57"/>
                    </a:cubicBezTo>
                    <a:cubicBezTo>
                      <a:pt x="66" y="59"/>
                      <a:pt x="57" y="61"/>
                      <a:pt x="48" y="61"/>
                    </a:cubicBezTo>
                    <a:cubicBezTo>
                      <a:pt x="31" y="61"/>
                      <a:pt x="14" y="55"/>
                      <a:pt x="0" y="4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201" y="80"/>
                      <a:pt x="233" y="62"/>
                      <a:pt x="253" y="35"/>
                    </a:cubicBezTo>
                    <a:cubicBezTo>
                      <a:pt x="243" y="0"/>
                      <a:pt x="243" y="0"/>
                      <a:pt x="24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6" name="Freeform 25"/>
              <p:cNvSpPr>
                <a:spLocks noEditPoints="1"/>
              </p:cNvSpPr>
              <p:nvPr/>
            </p:nvSpPr>
            <p:spPr bwMode="auto">
              <a:xfrm>
                <a:off x="6115811" y="4760161"/>
                <a:ext cx="55622" cy="645368"/>
              </a:xfrm>
              <a:custGeom>
                <a:avLst/>
                <a:gdLst>
                  <a:gd name="T0" fmla="*/ 0 w 31"/>
                  <a:gd name="T1" fmla="*/ 336 h 358"/>
                  <a:gd name="T2" fmla="*/ 0 w 31"/>
                  <a:gd name="T3" fmla="*/ 358 h 358"/>
                  <a:gd name="T4" fmla="*/ 22 w 31"/>
                  <a:gd name="T5" fmla="*/ 348 h 358"/>
                  <a:gd name="T6" fmla="*/ 31 w 31"/>
                  <a:gd name="T7" fmla="*/ 345 h 358"/>
                  <a:gd name="T8" fmla="*/ 0 w 31"/>
                  <a:gd name="T9" fmla="*/ 336 h 358"/>
                  <a:gd name="T10" fmla="*/ 0 w 31"/>
                  <a:gd name="T11" fmla="*/ 169 h 358"/>
                  <a:gd name="T12" fmla="*/ 0 w 31"/>
                  <a:gd name="T13" fmla="*/ 186 h 358"/>
                  <a:gd name="T14" fmla="*/ 12 w 31"/>
                  <a:gd name="T15" fmla="*/ 181 h 358"/>
                  <a:gd name="T16" fmla="*/ 25 w 31"/>
                  <a:gd name="T17" fmla="*/ 177 h 358"/>
                  <a:gd name="T18" fmla="*/ 0 w 31"/>
                  <a:gd name="T19" fmla="*/ 169 h 358"/>
                  <a:gd name="T20" fmla="*/ 0 w 31"/>
                  <a:gd name="T21" fmla="*/ 0 h 358"/>
                  <a:gd name="T22" fmla="*/ 0 w 31"/>
                  <a:gd name="T23" fmla="*/ 18 h 358"/>
                  <a:gd name="T24" fmla="*/ 12 w 31"/>
                  <a:gd name="T25" fmla="*/ 14 h 358"/>
                  <a:gd name="T26" fmla="*/ 27 w 31"/>
                  <a:gd name="T27" fmla="*/ 9 h 358"/>
                  <a:gd name="T28" fmla="*/ 0 w 31"/>
                  <a:gd name="T29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358">
                    <a:moveTo>
                      <a:pt x="0" y="336"/>
                    </a:moveTo>
                    <a:cubicBezTo>
                      <a:pt x="0" y="358"/>
                      <a:pt x="0" y="358"/>
                      <a:pt x="0" y="358"/>
                    </a:cubicBezTo>
                    <a:cubicBezTo>
                      <a:pt x="7" y="354"/>
                      <a:pt x="14" y="350"/>
                      <a:pt x="22" y="348"/>
                    </a:cubicBezTo>
                    <a:cubicBezTo>
                      <a:pt x="31" y="345"/>
                      <a:pt x="31" y="345"/>
                      <a:pt x="31" y="345"/>
                    </a:cubicBezTo>
                    <a:cubicBezTo>
                      <a:pt x="20" y="344"/>
                      <a:pt x="10" y="341"/>
                      <a:pt x="0" y="336"/>
                    </a:cubicBezTo>
                    <a:moveTo>
                      <a:pt x="0" y="169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4" y="184"/>
                      <a:pt x="8" y="182"/>
                      <a:pt x="12" y="181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16" y="175"/>
                      <a:pt x="8" y="173"/>
                      <a:pt x="0" y="169"/>
                    </a:cubicBezTo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4" y="17"/>
                      <a:pt x="8" y="15"/>
                      <a:pt x="12" y="14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18" y="7"/>
                      <a:pt x="9" y="4"/>
                      <a:pt x="0" y="0"/>
                    </a:cubicBezTo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7" name="Freeform 26"/>
              <p:cNvSpPr>
                <a:spLocks noEditPoints="1"/>
              </p:cNvSpPr>
              <p:nvPr/>
            </p:nvSpPr>
            <p:spPr bwMode="auto">
              <a:xfrm>
                <a:off x="6625552" y="5331620"/>
                <a:ext cx="172962" cy="410689"/>
              </a:xfrm>
              <a:custGeom>
                <a:avLst/>
                <a:gdLst>
                  <a:gd name="T0" fmla="*/ 63 w 96"/>
                  <a:gd name="T1" fmla="*/ 148 h 228"/>
                  <a:gd name="T2" fmla="*/ 0 w 96"/>
                  <a:gd name="T3" fmla="*/ 228 h 228"/>
                  <a:gd name="T4" fmla="*/ 63 w 96"/>
                  <a:gd name="T5" fmla="*/ 148 h 228"/>
                  <a:gd name="T6" fmla="*/ 63 w 96"/>
                  <a:gd name="T7" fmla="*/ 148 h 228"/>
                  <a:gd name="T8" fmla="*/ 63 w 96"/>
                  <a:gd name="T9" fmla="*/ 148 h 228"/>
                  <a:gd name="T10" fmla="*/ 63 w 96"/>
                  <a:gd name="T11" fmla="*/ 148 h 228"/>
                  <a:gd name="T12" fmla="*/ 63 w 96"/>
                  <a:gd name="T13" fmla="*/ 148 h 228"/>
                  <a:gd name="T14" fmla="*/ 63 w 96"/>
                  <a:gd name="T15" fmla="*/ 148 h 228"/>
                  <a:gd name="T16" fmla="*/ 63 w 96"/>
                  <a:gd name="T17" fmla="*/ 148 h 228"/>
                  <a:gd name="T18" fmla="*/ 96 w 96"/>
                  <a:gd name="T19" fmla="*/ 1 h 228"/>
                  <a:gd name="T20" fmla="*/ 96 w 96"/>
                  <a:gd name="T21" fmla="*/ 1 h 228"/>
                  <a:gd name="T22" fmla="*/ 96 w 96"/>
                  <a:gd name="T23" fmla="*/ 1 h 228"/>
                  <a:gd name="T24" fmla="*/ 96 w 96"/>
                  <a:gd name="T25" fmla="*/ 0 h 228"/>
                  <a:gd name="T26" fmla="*/ 96 w 96"/>
                  <a:gd name="T27" fmla="*/ 0 h 228"/>
                  <a:gd name="T28" fmla="*/ 96 w 96"/>
                  <a:gd name="T29" fmla="*/ 0 h 228"/>
                  <a:gd name="T30" fmla="*/ 96 w 96"/>
                  <a:gd name="T31" fmla="*/ 0 h 228"/>
                  <a:gd name="T32" fmla="*/ 96 w 96"/>
                  <a:gd name="T33" fmla="*/ 0 h 228"/>
                  <a:gd name="T34" fmla="*/ 96 w 96"/>
                  <a:gd name="T35" fmla="*/ 0 h 228"/>
                  <a:gd name="T36" fmla="*/ 96 w 96"/>
                  <a:gd name="T37" fmla="*/ 0 h 228"/>
                  <a:gd name="T38" fmla="*/ 96 w 96"/>
                  <a:gd name="T39" fmla="*/ 0 h 228"/>
                  <a:gd name="T40" fmla="*/ 96 w 96"/>
                  <a:gd name="T41" fmla="*/ 0 h 228"/>
                  <a:gd name="T42" fmla="*/ 96 w 96"/>
                  <a:gd name="T43" fmla="*/ 0 h 228"/>
                  <a:gd name="T44" fmla="*/ 96 w 96"/>
                  <a:gd name="T45" fmla="*/ 0 h 228"/>
                  <a:gd name="T46" fmla="*/ 96 w 96"/>
                  <a:gd name="T47" fmla="*/ 0 h 228"/>
                  <a:gd name="T48" fmla="*/ 96 w 96"/>
                  <a:gd name="T4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228">
                    <a:moveTo>
                      <a:pt x="63" y="148"/>
                    </a:moveTo>
                    <a:cubicBezTo>
                      <a:pt x="40" y="184"/>
                      <a:pt x="13" y="213"/>
                      <a:pt x="0" y="228"/>
                    </a:cubicBezTo>
                    <a:cubicBezTo>
                      <a:pt x="13" y="213"/>
                      <a:pt x="40" y="184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96" y="1"/>
                    </a:moveTo>
                    <a:cubicBezTo>
                      <a:pt x="96" y="1"/>
                      <a:pt x="96" y="1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8" name="Freeform 28"/>
              <p:cNvSpPr/>
              <p:nvPr/>
            </p:nvSpPr>
            <p:spPr bwMode="auto">
              <a:xfrm>
                <a:off x="6014473" y="4304518"/>
                <a:ext cx="793185" cy="491454"/>
              </a:xfrm>
              <a:custGeom>
                <a:avLst/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09" name="Freeform 29"/>
              <p:cNvSpPr/>
              <p:nvPr/>
            </p:nvSpPr>
            <p:spPr bwMode="auto">
              <a:xfrm>
                <a:off x="6014473" y="4607010"/>
                <a:ext cx="793185" cy="492217"/>
              </a:xfrm>
              <a:custGeom>
                <a:avLst/>
                <a:gdLst>
                  <a:gd name="T0" fmla="*/ 425 w 440"/>
                  <a:gd name="T1" fmla="*/ 68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0" name="Freeform 30"/>
              <p:cNvSpPr/>
              <p:nvPr/>
            </p:nvSpPr>
            <p:spPr bwMode="auto">
              <a:xfrm>
                <a:off x="6032759" y="5208947"/>
                <a:ext cx="793185" cy="492217"/>
              </a:xfrm>
              <a:custGeom>
                <a:avLst/>
                <a:gdLst>
                  <a:gd name="T0" fmla="*/ 425 w 440"/>
                  <a:gd name="T1" fmla="*/ 68 h 273"/>
                  <a:gd name="T2" fmla="*/ 372 w 440"/>
                  <a:gd name="T3" fmla="*/ 175 h 273"/>
                  <a:gd name="T4" fmla="*/ 121 w 440"/>
                  <a:gd name="T5" fmla="*/ 259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1" name="Freeform 31"/>
              <p:cNvSpPr/>
              <p:nvPr/>
            </p:nvSpPr>
            <p:spPr bwMode="auto">
              <a:xfrm>
                <a:off x="6014473" y="4907979"/>
                <a:ext cx="793185" cy="493741"/>
              </a:xfrm>
              <a:custGeom>
                <a:avLst/>
                <a:gdLst>
                  <a:gd name="T0" fmla="*/ 425 w 440"/>
                  <a:gd name="T1" fmla="*/ 68 h 274"/>
                  <a:gd name="T2" fmla="*/ 372 w 440"/>
                  <a:gd name="T3" fmla="*/ 175 h 274"/>
                  <a:gd name="T4" fmla="*/ 121 w 440"/>
                  <a:gd name="T5" fmla="*/ 259 h 274"/>
                  <a:gd name="T6" fmla="*/ 15 w 440"/>
                  <a:gd name="T7" fmla="*/ 206 h 274"/>
                  <a:gd name="T8" fmla="*/ 68 w 440"/>
                  <a:gd name="T9" fmla="*/ 99 h 274"/>
                  <a:gd name="T10" fmla="*/ 319 w 440"/>
                  <a:gd name="T11" fmla="*/ 15 h 274"/>
                  <a:gd name="T12" fmla="*/ 425 w 440"/>
                  <a:gd name="T13" fmla="*/ 6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4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4"/>
                      <a:pt x="29" y="250"/>
                      <a:pt x="15" y="206"/>
                    </a:cubicBezTo>
                    <a:cubicBezTo>
                      <a:pt x="0" y="162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2" name="Freeform 32"/>
              <p:cNvSpPr/>
              <p:nvPr/>
            </p:nvSpPr>
            <p:spPr bwMode="auto">
              <a:xfrm>
                <a:off x="6032759" y="4322043"/>
                <a:ext cx="756612" cy="454119"/>
              </a:xfrm>
              <a:custGeom>
                <a:avLst/>
                <a:gdLst>
                  <a:gd name="T0" fmla="*/ 335 w 420"/>
                  <a:gd name="T1" fmla="*/ 0 h 252"/>
                  <a:gd name="T2" fmla="*/ 309 w 420"/>
                  <a:gd name="T3" fmla="*/ 4 h 252"/>
                  <a:gd name="T4" fmla="*/ 145 w 420"/>
                  <a:gd name="T5" fmla="*/ 59 h 252"/>
                  <a:gd name="T6" fmla="*/ 58 w 420"/>
                  <a:gd name="T7" fmla="*/ 88 h 252"/>
                  <a:gd name="T8" fmla="*/ 11 w 420"/>
                  <a:gd name="T9" fmla="*/ 126 h 252"/>
                  <a:gd name="T10" fmla="*/ 0 w 420"/>
                  <a:gd name="T11" fmla="*/ 168 h 252"/>
                  <a:gd name="T12" fmla="*/ 5 w 420"/>
                  <a:gd name="T13" fmla="*/ 195 h 252"/>
                  <a:gd name="T14" fmla="*/ 73 w 420"/>
                  <a:gd name="T15" fmla="*/ 252 h 252"/>
                  <a:gd name="T16" fmla="*/ 309 w 420"/>
                  <a:gd name="T17" fmla="*/ 173 h 252"/>
                  <a:gd name="T18" fmla="*/ 335 w 420"/>
                  <a:gd name="T19" fmla="*/ 168 h 252"/>
                  <a:gd name="T20" fmla="*/ 347 w 420"/>
                  <a:gd name="T21" fmla="*/ 169 h 252"/>
                  <a:gd name="T22" fmla="*/ 362 w 420"/>
                  <a:gd name="T23" fmla="*/ 164 h 252"/>
                  <a:gd name="T24" fmla="*/ 420 w 420"/>
                  <a:gd name="T25" fmla="*/ 84 h 252"/>
                  <a:gd name="T26" fmla="*/ 415 w 420"/>
                  <a:gd name="T27" fmla="*/ 57 h 252"/>
                  <a:gd name="T28" fmla="*/ 335 w 420"/>
                  <a:gd name="T29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2">
                    <a:moveTo>
                      <a:pt x="335" y="0"/>
                    </a:moveTo>
                    <a:cubicBezTo>
                      <a:pt x="326" y="0"/>
                      <a:pt x="317" y="1"/>
                      <a:pt x="309" y="4"/>
                    </a:cubicBezTo>
                    <a:cubicBezTo>
                      <a:pt x="145" y="59"/>
                      <a:pt x="145" y="59"/>
                      <a:pt x="145" y="59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37" y="95"/>
                      <a:pt x="21" y="109"/>
                      <a:pt x="11" y="126"/>
                    </a:cubicBezTo>
                    <a:cubicBezTo>
                      <a:pt x="4" y="139"/>
                      <a:pt x="0" y="153"/>
                      <a:pt x="0" y="168"/>
                    </a:cubicBezTo>
                    <a:cubicBezTo>
                      <a:pt x="0" y="177"/>
                      <a:pt x="2" y="186"/>
                      <a:pt x="5" y="195"/>
                    </a:cubicBezTo>
                    <a:cubicBezTo>
                      <a:pt x="15" y="226"/>
                      <a:pt x="42" y="247"/>
                      <a:pt x="73" y="252"/>
                    </a:cubicBezTo>
                    <a:cubicBezTo>
                      <a:pt x="309" y="173"/>
                      <a:pt x="309" y="173"/>
                      <a:pt x="309" y="173"/>
                    </a:cubicBezTo>
                    <a:cubicBezTo>
                      <a:pt x="317" y="170"/>
                      <a:pt x="326" y="168"/>
                      <a:pt x="335" y="168"/>
                    </a:cubicBezTo>
                    <a:cubicBezTo>
                      <a:pt x="339" y="168"/>
                      <a:pt x="343" y="169"/>
                      <a:pt x="347" y="169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3" y="22"/>
                      <a:pt x="371" y="0"/>
                      <a:pt x="335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3" name="Freeform 33"/>
              <p:cNvSpPr/>
              <p:nvPr/>
            </p:nvSpPr>
            <p:spPr bwMode="auto">
              <a:xfrm>
                <a:off x="6032759" y="4626821"/>
                <a:ext cx="756612" cy="452596"/>
              </a:xfrm>
              <a:custGeom>
                <a:avLst/>
                <a:gdLst>
                  <a:gd name="T0" fmla="*/ 347 w 420"/>
                  <a:gd name="T1" fmla="*/ 0 h 251"/>
                  <a:gd name="T2" fmla="*/ 111 w 420"/>
                  <a:gd name="T3" fmla="*/ 79 h 251"/>
                  <a:gd name="T4" fmla="*/ 84 w 420"/>
                  <a:gd name="T5" fmla="*/ 83 h 251"/>
                  <a:gd name="T6" fmla="*/ 73 w 420"/>
                  <a:gd name="T7" fmla="*/ 83 h 251"/>
                  <a:gd name="T8" fmla="*/ 58 w 420"/>
                  <a:gd name="T9" fmla="*/ 88 h 251"/>
                  <a:gd name="T10" fmla="*/ 0 w 420"/>
                  <a:gd name="T11" fmla="*/ 168 h 251"/>
                  <a:gd name="T12" fmla="*/ 5 w 420"/>
                  <a:gd name="T13" fmla="*/ 194 h 251"/>
                  <a:gd name="T14" fmla="*/ 71 w 420"/>
                  <a:gd name="T15" fmla="*/ 251 h 251"/>
                  <a:gd name="T16" fmla="*/ 309 w 420"/>
                  <a:gd name="T17" fmla="*/ 171 h 251"/>
                  <a:gd name="T18" fmla="*/ 335 w 420"/>
                  <a:gd name="T19" fmla="*/ 167 h 251"/>
                  <a:gd name="T20" fmla="*/ 349 w 420"/>
                  <a:gd name="T21" fmla="*/ 168 h 251"/>
                  <a:gd name="T22" fmla="*/ 362 w 420"/>
                  <a:gd name="T23" fmla="*/ 163 h 251"/>
                  <a:gd name="T24" fmla="*/ 420 w 420"/>
                  <a:gd name="T25" fmla="*/ 84 h 251"/>
                  <a:gd name="T26" fmla="*/ 415 w 420"/>
                  <a:gd name="T27" fmla="*/ 57 h 251"/>
                  <a:gd name="T28" fmla="*/ 347 w 420"/>
                  <a:gd name="T2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7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3"/>
                      <a:pt x="84" y="83"/>
                    </a:cubicBezTo>
                    <a:cubicBezTo>
                      <a:pt x="81" y="83"/>
                      <a:pt x="77" y="83"/>
                      <a:pt x="73" y="83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3" y="100"/>
                      <a:pt x="0" y="132"/>
                      <a:pt x="0" y="168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5" y="225"/>
                      <a:pt x="41" y="246"/>
                      <a:pt x="71" y="251"/>
                    </a:cubicBezTo>
                    <a:cubicBezTo>
                      <a:pt x="309" y="171"/>
                      <a:pt x="309" y="171"/>
                      <a:pt x="309" y="171"/>
                    </a:cubicBezTo>
                    <a:cubicBezTo>
                      <a:pt x="317" y="168"/>
                      <a:pt x="326" y="167"/>
                      <a:pt x="335" y="167"/>
                    </a:cubicBezTo>
                    <a:cubicBezTo>
                      <a:pt x="340" y="167"/>
                      <a:pt x="344" y="167"/>
                      <a:pt x="349" y="168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5" y="25"/>
                      <a:pt x="377" y="4"/>
                      <a:pt x="347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Freeform 34"/>
              <p:cNvSpPr/>
              <p:nvPr/>
            </p:nvSpPr>
            <p:spPr bwMode="auto">
              <a:xfrm>
                <a:off x="6164576" y="4625296"/>
                <a:ext cx="493741" cy="150866"/>
              </a:xfrm>
              <a:custGeom>
                <a:avLst/>
                <a:gdLst>
                  <a:gd name="T0" fmla="*/ 262 w 274"/>
                  <a:gd name="T1" fmla="*/ 0 h 84"/>
                  <a:gd name="T2" fmla="*/ 236 w 274"/>
                  <a:gd name="T3" fmla="*/ 5 h 84"/>
                  <a:gd name="T4" fmla="*/ 0 w 274"/>
                  <a:gd name="T5" fmla="*/ 84 h 84"/>
                  <a:gd name="T6" fmla="*/ 11 w 274"/>
                  <a:gd name="T7" fmla="*/ 84 h 84"/>
                  <a:gd name="T8" fmla="*/ 38 w 274"/>
                  <a:gd name="T9" fmla="*/ 80 h 84"/>
                  <a:gd name="T10" fmla="*/ 274 w 274"/>
                  <a:gd name="T11" fmla="*/ 1 h 84"/>
                  <a:gd name="T12" fmla="*/ 262 w 274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84">
                    <a:moveTo>
                      <a:pt x="262" y="0"/>
                    </a:moveTo>
                    <a:cubicBezTo>
                      <a:pt x="253" y="0"/>
                      <a:pt x="244" y="2"/>
                      <a:pt x="236" y="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8" y="84"/>
                      <a:pt x="11" y="84"/>
                    </a:cubicBezTo>
                    <a:cubicBezTo>
                      <a:pt x="20" y="84"/>
                      <a:pt x="29" y="83"/>
                      <a:pt x="38" y="80"/>
                    </a:cubicBezTo>
                    <a:cubicBezTo>
                      <a:pt x="274" y="1"/>
                      <a:pt x="274" y="1"/>
                      <a:pt x="274" y="1"/>
                    </a:cubicBezTo>
                    <a:cubicBezTo>
                      <a:pt x="270" y="1"/>
                      <a:pt x="266" y="0"/>
                      <a:pt x="262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Freeform 35"/>
              <p:cNvSpPr/>
              <p:nvPr/>
            </p:nvSpPr>
            <p:spPr bwMode="auto">
              <a:xfrm>
                <a:off x="6051045" y="5228757"/>
                <a:ext cx="756612" cy="454119"/>
              </a:xfrm>
              <a:custGeom>
                <a:avLst/>
                <a:gdLst>
                  <a:gd name="T0" fmla="*/ 343 w 420"/>
                  <a:gd name="T1" fmla="*/ 0 h 252"/>
                  <a:gd name="T2" fmla="*/ 101 w 420"/>
                  <a:gd name="T3" fmla="*/ 81 h 252"/>
                  <a:gd name="T4" fmla="*/ 74 w 420"/>
                  <a:gd name="T5" fmla="*/ 85 h 252"/>
                  <a:gd name="T6" fmla="*/ 67 w 420"/>
                  <a:gd name="T7" fmla="*/ 85 h 252"/>
                  <a:gd name="T8" fmla="*/ 58 w 420"/>
                  <a:gd name="T9" fmla="*/ 88 h 252"/>
                  <a:gd name="T10" fmla="*/ 0 w 420"/>
                  <a:gd name="T11" fmla="*/ 168 h 252"/>
                  <a:gd name="T12" fmla="*/ 5 w 420"/>
                  <a:gd name="T13" fmla="*/ 194 h 252"/>
                  <a:gd name="T14" fmla="*/ 84 w 420"/>
                  <a:gd name="T15" fmla="*/ 252 h 252"/>
                  <a:gd name="T16" fmla="*/ 111 w 420"/>
                  <a:gd name="T17" fmla="*/ 248 h 252"/>
                  <a:gd name="T18" fmla="*/ 362 w 420"/>
                  <a:gd name="T19" fmla="*/ 164 h 252"/>
                  <a:gd name="T20" fmla="*/ 420 w 420"/>
                  <a:gd name="T21" fmla="*/ 84 h 252"/>
                  <a:gd name="T22" fmla="*/ 415 w 420"/>
                  <a:gd name="T23" fmla="*/ 57 h 252"/>
                  <a:gd name="T24" fmla="*/ 343 w 420"/>
                  <a:gd name="T25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0" h="252">
                    <a:moveTo>
                      <a:pt x="343" y="0"/>
                    </a:moveTo>
                    <a:cubicBezTo>
                      <a:pt x="101" y="81"/>
                      <a:pt x="101" y="81"/>
                      <a:pt x="101" y="81"/>
                    </a:cubicBezTo>
                    <a:cubicBezTo>
                      <a:pt x="92" y="84"/>
                      <a:pt x="83" y="85"/>
                      <a:pt x="74" y="85"/>
                    </a:cubicBezTo>
                    <a:cubicBezTo>
                      <a:pt x="72" y="85"/>
                      <a:pt x="69" y="85"/>
                      <a:pt x="67" y="85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2" y="100"/>
                      <a:pt x="0" y="132"/>
                      <a:pt x="0" y="168"/>
                    </a:cubicBezTo>
                    <a:cubicBezTo>
                      <a:pt x="0" y="177"/>
                      <a:pt x="2" y="186"/>
                      <a:pt x="5" y="194"/>
                    </a:cubicBezTo>
                    <a:cubicBezTo>
                      <a:pt x="16" y="230"/>
                      <a:pt x="49" y="252"/>
                      <a:pt x="84" y="252"/>
                    </a:cubicBezTo>
                    <a:cubicBezTo>
                      <a:pt x="93" y="252"/>
                      <a:pt x="102" y="250"/>
                      <a:pt x="111" y="248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4" y="24"/>
                      <a:pt x="375" y="3"/>
                      <a:pt x="343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6" name="Freeform 36"/>
              <p:cNvSpPr/>
              <p:nvPr/>
            </p:nvSpPr>
            <p:spPr bwMode="auto">
              <a:xfrm>
                <a:off x="6032759" y="4929313"/>
                <a:ext cx="756612" cy="452596"/>
              </a:xfrm>
              <a:custGeom>
                <a:avLst/>
                <a:gdLst>
                  <a:gd name="T0" fmla="*/ 349 w 420"/>
                  <a:gd name="T1" fmla="*/ 0 h 251"/>
                  <a:gd name="T2" fmla="*/ 111 w 420"/>
                  <a:gd name="T3" fmla="*/ 79 h 251"/>
                  <a:gd name="T4" fmla="*/ 84 w 420"/>
                  <a:gd name="T5" fmla="*/ 84 h 251"/>
                  <a:gd name="T6" fmla="*/ 71 w 420"/>
                  <a:gd name="T7" fmla="*/ 83 h 251"/>
                  <a:gd name="T8" fmla="*/ 58 w 420"/>
                  <a:gd name="T9" fmla="*/ 87 h 251"/>
                  <a:gd name="T10" fmla="*/ 0 w 420"/>
                  <a:gd name="T11" fmla="*/ 167 h 251"/>
                  <a:gd name="T12" fmla="*/ 5 w 420"/>
                  <a:gd name="T13" fmla="*/ 194 h 251"/>
                  <a:gd name="T14" fmla="*/ 77 w 420"/>
                  <a:gd name="T15" fmla="*/ 251 h 251"/>
                  <a:gd name="T16" fmla="*/ 319 w 420"/>
                  <a:gd name="T17" fmla="*/ 170 h 251"/>
                  <a:gd name="T18" fmla="*/ 345 w 420"/>
                  <a:gd name="T19" fmla="*/ 165 h 251"/>
                  <a:gd name="T20" fmla="*/ 353 w 420"/>
                  <a:gd name="T21" fmla="*/ 166 h 251"/>
                  <a:gd name="T22" fmla="*/ 362 w 420"/>
                  <a:gd name="T23" fmla="*/ 163 h 251"/>
                  <a:gd name="T24" fmla="*/ 420 w 420"/>
                  <a:gd name="T25" fmla="*/ 83 h 251"/>
                  <a:gd name="T26" fmla="*/ 415 w 420"/>
                  <a:gd name="T27" fmla="*/ 56 h 251"/>
                  <a:gd name="T28" fmla="*/ 349 w 420"/>
                  <a:gd name="T2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9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4"/>
                      <a:pt x="84" y="84"/>
                    </a:cubicBezTo>
                    <a:cubicBezTo>
                      <a:pt x="80" y="84"/>
                      <a:pt x="75" y="83"/>
                      <a:pt x="71" y="83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23" y="99"/>
                      <a:pt x="0" y="132"/>
                      <a:pt x="0" y="167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6" y="226"/>
                      <a:pt x="44" y="248"/>
                      <a:pt x="77" y="251"/>
                    </a:cubicBezTo>
                    <a:cubicBezTo>
                      <a:pt x="319" y="170"/>
                      <a:pt x="319" y="170"/>
                      <a:pt x="319" y="170"/>
                    </a:cubicBezTo>
                    <a:cubicBezTo>
                      <a:pt x="327" y="167"/>
                      <a:pt x="336" y="165"/>
                      <a:pt x="345" y="165"/>
                    </a:cubicBezTo>
                    <a:cubicBezTo>
                      <a:pt x="348" y="165"/>
                      <a:pt x="351" y="166"/>
                      <a:pt x="353" y="166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1"/>
                      <a:pt x="420" y="118"/>
                      <a:pt x="420" y="83"/>
                    </a:cubicBezTo>
                    <a:cubicBezTo>
                      <a:pt x="420" y="74"/>
                      <a:pt x="418" y="65"/>
                      <a:pt x="415" y="56"/>
                    </a:cubicBezTo>
                    <a:cubicBezTo>
                      <a:pt x="405" y="26"/>
                      <a:pt x="379" y="5"/>
                      <a:pt x="349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7" name="Freeform 37"/>
              <p:cNvSpPr/>
              <p:nvPr/>
            </p:nvSpPr>
            <p:spPr bwMode="auto">
              <a:xfrm>
                <a:off x="6160766" y="4927789"/>
                <a:ext cx="500598" cy="153151"/>
              </a:xfrm>
              <a:custGeom>
                <a:avLst/>
                <a:gdLst>
                  <a:gd name="T0" fmla="*/ 264 w 278"/>
                  <a:gd name="T1" fmla="*/ 0 h 85"/>
                  <a:gd name="T2" fmla="*/ 238 w 278"/>
                  <a:gd name="T3" fmla="*/ 4 h 85"/>
                  <a:gd name="T4" fmla="*/ 0 w 278"/>
                  <a:gd name="T5" fmla="*/ 84 h 85"/>
                  <a:gd name="T6" fmla="*/ 13 w 278"/>
                  <a:gd name="T7" fmla="*/ 85 h 85"/>
                  <a:gd name="T8" fmla="*/ 40 w 278"/>
                  <a:gd name="T9" fmla="*/ 80 h 85"/>
                  <a:gd name="T10" fmla="*/ 278 w 278"/>
                  <a:gd name="T11" fmla="*/ 1 h 85"/>
                  <a:gd name="T12" fmla="*/ 264 w 278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85">
                    <a:moveTo>
                      <a:pt x="264" y="0"/>
                    </a:moveTo>
                    <a:cubicBezTo>
                      <a:pt x="255" y="0"/>
                      <a:pt x="246" y="1"/>
                      <a:pt x="238" y="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9" y="85"/>
                      <a:pt x="13" y="85"/>
                    </a:cubicBezTo>
                    <a:cubicBezTo>
                      <a:pt x="22" y="85"/>
                      <a:pt x="31" y="83"/>
                      <a:pt x="40" y="80"/>
                    </a:cubicBezTo>
                    <a:cubicBezTo>
                      <a:pt x="278" y="1"/>
                      <a:pt x="278" y="1"/>
                      <a:pt x="278" y="1"/>
                    </a:cubicBezTo>
                    <a:cubicBezTo>
                      <a:pt x="273" y="0"/>
                      <a:pt x="269" y="0"/>
                      <a:pt x="264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8" name="Freeform 38"/>
              <p:cNvSpPr/>
              <p:nvPr/>
            </p:nvSpPr>
            <p:spPr bwMode="auto">
              <a:xfrm>
                <a:off x="6171433" y="5227234"/>
                <a:ext cx="497550" cy="154675"/>
              </a:xfrm>
              <a:custGeom>
                <a:avLst/>
                <a:gdLst>
                  <a:gd name="T0" fmla="*/ 268 w 276"/>
                  <a:gd name="T1" fmla="*/ 0 h 86"/>
                  <a:gd name="T2" fmla="*/ 242 w 276"/>
                  <a:gd name="T3" fmla="*/ 5 h 86"/>
                  <a:gd name="T4" fmla="*/ 0 w 276"/>
                  <a:gd name="T5" fmla="*/ 86 h 86"/>
                  <a:gd name="T6" fmla="*/ 7 w 276"/>
                  <a:gd name="T7" fmla="*/ 86 h 86"/>
                  <a:gd name="T8" fmla="*/ 34 w 276"/>
                  <a:gd name="T9" fmla="*/ 82 h 86"/>
                  <a:gd name="T10" fmla="*/ 276 w 276"/>
                  <a:gd name="T11" fmla="*/ 1 h 86"/>
                  <a:gd name="T12" fmla="*/ 268 w 276"/>
                  <a:gd name="T13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" h="86">
                    <a:moveTo>
                      <a:pt x="268" y="0"/>
                    </a:moveTo>
                    <a:cubicBezTo>
                      <a:pt x="259" y="0"/>
                      <a:pt x="250" y="2"/>
                      <a:pt x="242" y="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2" y="86"/>
                      <a:pt x="5" y="86"/>
                      <a:pt x="7" y="86"/>
                    </a:cubicBezTo>
                    <a:cubicBezTo>
                      <a:pt x="16" y="86"/>
                      <a:pt x="25" y="85"/>
                      <a:pt x="34" y="82"/>
                    </a:cubicBezTo>
                    <a:cubicBezTo>
                      <a:pt x="276" y="1"/>
                      <a:pt x="276" y="1"/>
                      <a:pt x="276" y="1"/>
                    </a:cubicBezTo>
                    <a:cubicBezTo>
                      <a:pt x="274" y="1"/>
                      <a:pt x="271" y="0"/>
                      <a:pt x="268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19" name="Freeform 40"/>
              <p:cNvSpPr/>
              <p:nvPr/>
            </p:nvSpPr>
            <p:spPr bwMode="auto">
              <a:xfrm>
                <a:off x="6047236" y="5115227"/>
                <a:ext cx="154675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8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8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20" name="Freeform 41"/>
              <p:cNvSpPr/>
              <p:nvPr/>
            </p:nvSpPr>
            <p:spPr bwMode="auto">
              <a:xfrm>
                <a:off x="6077714" y="5421530"/>
                <a:ext cx="155437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21" name="Freeform 42"/>
              <p:cNvSpPr/>
              <p:nvPr/>
            </p:nvSpPr>
            <p:spPr bwMode="auto">
              <a:xfrm>
                <a:off x="6065522" y="4513291"/>
                <a:ext cx="154675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22" name="Freeform 43"/>
              <p:cNvSpPr/>
              <p:nvPr/>
            </p:nvSpPr>
            <p:spPr bwMode="auto">
              <a:xfrm>
                <a:off x="5382058" y="4549102"/>
                <a:ext cx="778708" cy="304778"/>
              </a:xfrm>
              <a:custGeom>
                <a:avLst/>
                <a:gdLst>
                  <a:gd name="T0" fmla="*/ 432 w 432"/>
                  <a:gd name="T1" fmla="*/ 84 h 169"/>
                  <a:gd name="T2" fmla="*/ 348 w 432"/>
                  <a:gd name="T3" fmla="*/ 169 h 169"/>
                  <a:gd name="T4" fmla="*/ 84 w 432"/>
                  <a:gd name="T5" fmla="*/ 169 h 169"/>
                  <a:gd name="T6" fmla="*/ 0 w 432"/>
                  <a:gd name="T7" fmla="*/ 84 h 169"/>
                  <a:gd name="T8" fmla="*/ 84 w 432"/>
                  <a:gd name="T9" fmla="*/ 0 h 169"/>
                  <a:gd name="T10" fmla="*/ 348 w 432"/>
                  <a:gd name="T11" fmla="*/ 0 h 169"/>
                  <a:gd name="T12" fmla="*/ 432 w 432"/>
                  <a:gd name="T13" fmla="*/ 8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2" h="169">
                    <a:moveTo>
                      <a:pt x="432" y="84"/>
                    </a:moveTo>
                    <a:cubicBezTo>
                      <a:pt x="432" y="131"/>
                      <a:pt x="395" y="169"/>
                      <a:pt x="348" y="169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37" y="169"/>
                      <a:pt x="0" y="131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95" y="0"/>
                      <a:pt x="432" y="38"/>
                      <a:pt x="432" y="84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23" name="Freeform 44"/>
              <p:cNvSpPr/>
              <p:nvPr/>
            </p:nvSpPr>
            <p:spPr bwMode="auto">
              <a:xfrm>
                <a:off x="5865131" y="4533102"/>
                <a:ext cx="531838" cy="566126"/>
              </a:xfrm>
              <a:custGeom>
                <a:avLst/>
                <a:gdLst>
                  <a:gd name="T0" fmla="*/ 258 w 295"/>
                  <a:gd name="T1" fmla="*/ 283 h 314"/>
                  <a:gd name="T2" fmla="*/ 139 w 295"/>
                  <a:gd name="T3" fmla="*/ 277 h 314"/>
                  <a:gd name="T4" fmla="*/ 31 w 295"/>
                  <a:gd name="T5" fmla="*/ 150 h 314"/>
                  <a:gd name="T6" fmla="*/ 37 w 295"/>
                  <a:gd name="T7" fmla="*/ 31 h 314"/>
                  <a:gd name="T8" fmla="*/ 156 w 295"/>
                  <a:gd name="T9" fmla="*/ 37 h 314"/>
                  <a:gd name="T10" fmla="*/ 264 w 295"/>
                  <a:gd name="T11" fmla="*/ 164 h 314"/>
                  <a:gd name="T12" fmla="*/ 258 w 295"/>
                  <a:gd name="T13" fmla="*/ 28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5" h="314">
                    <a:moveTo>
                      <a:pt x="258" y="283"/>
                    </a:moveTo>
                    <a:cubicBezTo>
                      <a:pt x="223" y="314"/>
                      <a:pt x="170" y="311"/>
                      <a:pt x="139" y="277"/>
                    </a:cubicBezTo>
                    <a:cubicBezTo>
                      <a:pt x="31" y="150"/>
                      <a:pt x="31" y="150"/>
                      <a:pt x="31" y="150"/>
                    </a:cubicBezTo>
                    <a:cubicBezTo>
                      <a:pt x="0" y="115"/>
                      <a:pt x="3" y="62"/>
                      <a:pt x="37" y="31"/>
                    </a:cubicBezTo>
                    <a:cubicBezTo>
                      <a:pt x="72" y="0"/>
                      <a:pt x="125" y="2"/>
                      <a:pt x="156" y="37"/>
                    </a:cubicBezTo>
                    <a:cubicBezTo>
                      <a:pt x="264" y="164"/>
                      <a:pt x="264" y="164"/>
                      <a:pt x="264" y="164"/>
                    </a:cubicBezTo>
                    <a:cubicBezTo>
                      <a:pt x="295" y="199"/>
                      <a:pt x="292" y="252"/>
                      <a:pt x="258" y="283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24" name="Freeform 45"/>
              <p:cNvSpPr/>
              <p:nvPr/>
            </p:nvSpPr>
            <p:spPr bwMode="auto">
              <a:xfrm>
                <a:off x="6128002" y="4853880"/>
                <a:ext cx="225536" cy="191249"/>
              </a:xfrm>
              <a:custGeom>
                <a:avLst/>
                <a:gdLst>
                  <a:gd name="T0" fmla="*/ 0 w 125"/>
                  <a:gd name="T1" fmla="*/ 68 h 106"/>
                  <a:gd name="T2" fmla="*/ 87 w 125"/>
                  <a:gd name="T3" fmla="*/ 87 h 106"/>
                  <a:gd name="T4" fmla="*/ 106 w 125"/>
                  <a:gd name="T5" fmla="*/ 0 h 106"/>
                  <a:gd name="T6" fmla="*/ 0 w 125"/>
                  <a:gd name="T7" fmla="*/ 6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106">
                    <a:moveTo>
                      <a:pt x="0" y="68"/>
                    </a:moveTo>
                    <a:cubicBezTo>
                      <a:pt x="19" y="97"/>
                      <a:pt x="58" y="106"/>
                      <a:pt x="87" y="87"/>
                    </a:cubicBezTo>
                    <a:cubicBezTo>
                      <a:pt x="117" y="68"/>
                      <a:pt x="125" y="29"/>
                      <a:pt x="106" y="0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>
                <a:spLocks noEditPoints="1"/>
              </p:cNvSpPr>
              <p:nvPr/>
            </p:nvSpPr>
            <p:spPr bwMode="auto">
              <a:xfrm>
                <a:off x="6553930" y="5280570"/>
                <a:ext cx="277348" cy="477740"/>
              </a:xfrm>
              <a:custGeom>
                <a:avLst/>
                <a:gdLst>
                  <a:gd name="T0" fmla="*/ 136 w 154"/>
                  <a:gd name="T1" fmla="*/ 28 h 265"/>
                  <a:gd name="T2" fmla="*/ 141 w 154"/>
                  <a:gd name="T3" fmla="*/ 55 h 265"/>
                  <a:gd name="T4" fmla="*/ 83 w 154"/>
                  <a:gd name="T5" fmla="*/ 135 h 265"/>
                  <a:gd name="T6" fmla="*/ 0 w 154"/>
                  <a:gd name="T7" fmla="*/ 162 h 265"/>
                  <a:gd name="T8" fmla="*/ 10 w 154"/>
                  <a:gd name="T9" fmla="*/ 197 h 265"/>
                  <a:gd name="T10" fmla="*/ 27 w 154"/>
                  <a:gd name="T11" fmla="*/ 253 h 265"/>
                  <a:gd name="T12" fmla="*/ 30 w 154"/>
                  <a:gd name="T13" fmla="*/ 265 h 265"/>
                  <a:gd name="T14" fmla="*/ 31 w 154"/>
                  <a:gd name="T15" fmla="*/ 265 h 265"/>
                  <a:gd name="T16" fmla="*/ 31 w 154"/>
                  <a:gd name="T17" fmla="*/ 265 h 265"/>
                  <a:gd name="T18" fmla="*/ 40 w 154"/>
                  <a:gd name="T19" fmla="*/ 256 h 265"/>
                  <a:gd name="T20" fmla="*/ 103 w 154"/>
                  <a:gd name="T21" fmla="*/ 176 h 265"/>
                  <a:gd name="T22" fmla="*/ 103 w 154"/>
                  <a:gd name="T23" fmla="*/ 176 h 265"/>
                  <a:gd name="T24" fmla="*/ 103 w 154"/>
                  <a:gd name="T25" fmla="*/ 176 h 265"/>
                  <a:gd name="T26" fmla="*/ 103 w 154"/>
                  <a:gd name="T27" fmla="*/ 176 h 265"/>
                  <a:gd name="T28" fmla="*/ 103 w 154"/>
                  <a:gd name="T29" fmla="*/ 176 h 265"/>
                  <a:gd name="T30" fmla="*/ 136 w 154"/>
                  <a:gd name="T31" fmla="*/ 29 h 265"/>
                  <a:gd name="T32" fmla="*/ 136 w 154"/>
                  <a:gd name="T33" fmla="*/ 29 h 265"/>
                  <a:gd name="T34" fmla="*/ 136 w 154"/>
                  <a:gd name="T35" fmla="*/ 28 h 265"/>
                  <a:gd name="T36" fmla="*/ 136 w 154"/>
                  <a:gd name="T37" fmla="*/ 28 h 265"/>
                  <a:gd name="T38" fmla="*/ 136 w 154"/>
                  <a:gd name="T39" fmla="*/ 28 h 265"/>
                  <a:gd name="T40" fmla="*/ 136 w 154"/>
                  <a:gd name="T41" fmla="*/ 28 h 265"/>
                  <a:gd name="T42" fmla="*/ 136 w 154"/>
                  <a:gd name="T43" fmla="*/ 28 h 265"/>
                  <a:gd name="T44" fmla="*/ 136 w 154"/>
                  <a:gd name="T45" fmla="*/ 28 h 265"/>
                  <a:gd name="T46" fmla="*/ 136 w 154"/>
                  <a:gd name="T47" fmla="*/ 28 h 265"/>
                  <a:gd name="T48" fmla="*/ 136 w 154"/>
                  <a:gd name="T49" fmla="*/ 28 h 265"/>
                  <a:gd name="T50" fmla="*/ 121 w 154"/>
                  <a:gd name="T51" fmla="*/ 0 h 265"/>
                  <a:gd name="T52" fmla="*/ 124 w 154"/>
                  <a:gd name="T53" fmla="*/ 4 h 265"/>
                  <a:gd name="T54" fmla="*/ 121 w 154"/>
                  <a:gd name="T5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4" h="265">
                    <a:moveTo>
                      <a:pt x="136" y="28"/>
                    </a:moveTo>
                    <a:cubicBezTo>
                      <a:pt x="139" y="37"/>
                      <a:pt x="141" y="46"/>
                      <a:pt x="141" y="55"/>
                    </a:cubicBezTo>
                    <a:cubicBezTo>
                      <a:pt x="141" y="90"/>
                      <a:pt x="118" y="123"/>
                      <a:pt x="83" y="135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0" y="197"/>
                      <a:pt x="10" y="197"/>
                      <a:pt x="10" y="197"/>
                    </a:cubicBezTo>
                    <a:cubicBezTo>
                      <a:pt x="27" y="253"/>
                      <a:pt x="27" y="253"/>
                      <a:pt x="27" y="253"/>
                    </a:cubicBezTo>
                    <a:cubicBezTo>
                      <a:pt x="30" y="265"/>
                      <a:pt x="30" y="265"/>
                      <a:pt x="30" y="265"/>
                    </a:cubicBezTo>
                    <a:cubicBezTo>
                      <a:pt x="30" y="265"/>
                      <a:pt x="31" y="265"/>
                      <a:pt x="31" y="265"/>
                    </a:cubicBezTo>
                    <a:cubicBezTo>
                      <a:pt x="31" y="265"/>
                      <a:pt x="31" y="265"/>
                      <a:pt x="31" y="265"/>
                    </a:cubicBezTo>
                    <a:cubicBezTo>
                      <a:pt x="32" y="264"/>
                      <a:pt x="35" y="260"/>
                      <a:pt x="40" y="256"/>
                    </a:cubicBezTo>
                    <a:cubicBezTo>
                      <a:pt x="53" y="241"/>
                      <a:pt x="80" y="212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31" y="130"/>
                      <a:pt x="154" y="75"/>
                      <a:pt x="136" y="29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6" y="29"/>
                      <a:pt x="136" y="29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moveTo>
                      <a:pt x="121" y="0"/>
                    </a:moveTo>
                    <a:cubicBezTo>
                      <a:pt x="122" y="2"/>
                      <a:pt x="123" y="3"/>
                      <a:pt x="124" y="4"/>
                    </a:cubicBezTo>
                    <a:cubicBezTo>
                      <a:pt x="123" y="3"/>
                      <a:pt x="122" y="2"/>
                      <a:pt x="121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cs typeface="+mn-ea"/>
                  <a:sym typeface="+mn-lt"/>
                </a:endParaRPr>
              </a:p>
            </p:txBody>
          </p:sp>
        </p:grpSp>
      </p:grpSp>
      <p:sp>
        <p:nvSpPr>
          <p:cNvPr id="135" name="TextBox 134"/>
          <p:cNvSpPr txBox="1"/>
          <p:nvPr/>
        </p:nvSpPr>
        <p:spPr>
          <a:xfrm>
            <a:off x="5816015" y="1879739"/>
            <a:ext cx="1892505" cy="523220"/>
          </a:xfrm>
          <a:prstGeom prst="rect">
            <a:avLst/>
          </a:prstGeom>
          <a:noFill/>
        </p:spPr>
        <p:txBody>
          <a:bodyPr wrap="none" lIns="0" rtlCol="0" anchor="ctr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Networking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83333" y="3240763"/>
            <a:ext cx="3234219" cy="954107"/>
          </a:xfrm>
          <a:prstGeom prst="rect">
            <a:avLst/>
          </a:prstGeom>
          <a:noFill/>
        </p:spPr>
        <p:txBody>
          <a:bodyPr wrap="none" lIns="0" rtlCol="0" anchor="ctr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Entrepreneurship in</a:t>
            </a:r>
          </a:p>
          <a:p>
            <a:r>
              <a:rPr lang="en-US" sz="2800" dirty="0">
                <a:solidFill>
                  <a:srgbClr val="00B050"/>
                </a:solidFill>
              </a:rPr>
              <a:t>o</a:t>
            </a:r>
            <a:r>
              <a:rPr lang="en-US" sz="2800" dirty="0" smtClean="0">
                <a:solidFill>
                  <a:srgbClr val="00B050"/>
                </a:solidFill>
              </a:rPr>
              <a:t>ther </a:t>
            </a:r>
            <a:r>
              <a:rPr lang="en-US" sz="2800" dirty="0" smtClean="0">
                <a:solidFill>
                  <a:srgbClr val="00B050"/>
                </a:solidFill>
              </a:rPr>
              <a:t>countries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9615747" y="3240762"/>
            <a:ext cx="3253456" cy="954107"/>
          </a:xfrm>
          <a:prstGeom prst="rect">
            <a:avLst/>
          </a:prstGeom>
          <a:noFill/>
        </p:spPr>
        <p:txBody>
          <a:bodyPr wrap="none" lIns="0" rtlCol="0" anchor="ctr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Finding the most</a:t>
            </a:r>
          </a:p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uitable job position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ne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00" y="4894686"/>
            <a:ext cx="1494564" cy="14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Box 127"/>
          <p:cNvSpPr txBox="1"/>
          <p:nvPr/>
        </p:nvSpPr>
        <p:spPr>
          <a:xfrm>
            <a:off x="485482" y="5188408"/>
            <a:ext cx="2932854" cy="954107"/>
          </a:xfrm>
          <a:prstGeom prst="rect">
            <a:avLst/>
          </a:prstGeom>
          <a:noFill/>
        </p:spPr>
        <p:txBody>
          <a:bodyPr wrap="none" lIns="0" rtlCol="0" anchor="ctr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Negotiate with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usiness partners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95" y="5186088"/>
            <a:ext cx="919592" cy="916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28" y="3505470"/>
            <a:ext cx="916618" cy="916618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10292158" y="4998774"/>
            <a:ext cx="2552942" cy="1384995"/>
          </a:xfrm>
          <a:prstGeom prst="rect">
            <a:avLst/>
          </a:prstGeom>
          <a:noFill/>
        </p:spPr>
        <p:txBody>
          <a:bodyPr wrap="none" lIns="0" rtlCol="0" anchor="ctr">
            <a:spAutoFit/>
          </a:bodyPr>
          <a:lstStyle/>
          <a:p>
            <a:r>
              <a:rPr lang="en-US" sz="2800" dirty="0" smtClean="0">
                <a:solidFill>
                  <a:srgbClr val="A81F04"/>
                </a:solidFill>
              </a:rPr>
              <a:t>Implementation</a:t>
            </a:r>
          </a:p>
          <a:p>
            <a:r>
              <a:rPr lang="en-US" sz="2800" dirty="0">
                <a:solidFill>
                  <a:srgbClr val="A81F04"/>
                </a:solidFill>
              </a:rPr>
              <a:t>o</a:t>
            </a:r>
            <a:r>
              <a:rPr lang="en-US" sz="2800" dirty="0" smtClean="0">
                <a:solidFill>
                  <a:srgbClr val="A81F04"/>
                </a:solidFill>
              </a:rPr>
              <a:t>f theoretical</a:t>
            </a:r>
          </a:p>
          <a:p>
            <a:r>
              <a:rPr lang="en-US" sz="2800" dirty="0" smtClean="0">
                <a:solidFill>
                  <a:srgbClr val="A81F04"/>
                </a:solidFill>
              </a:rPr>
              <a:t>knowledge</a:t>
            </a:r>
            <a:endParaRPr lang="en-US" sz="2800" dirty="0">
              <a:solidFill>
                <a:srgbClr val="A81F0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42" y="3584564"/>
            <a:ext cx="1456958" cy="774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46" y="2739506"/>
            <a:ext cx="1002514" cy="1002514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-25400" y="-91441"/>
            <a:ext cx="13038664" cy="1257882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772" y="109453"/>
            <a:ext cx="101473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Open Sans"/>
              </a:rPr>
              <a:t>Benefits from the competition</a:t>
            </a:r>
            <a:endParaRPr lang="el-GR" sz="6000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26823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13031896" cy="9753601"/>
          </a:xfrm>
          <a:prstGeom prst="rect">
            <a:avLst/>
          </a:prstGeom>
          <a:gradFill>
            <a:gsLst>
              <a:gs pos="0">
                <a:srgbClr val="00243D"/>
              </a:gs>
              <a:gs pos="100000">
                <a:srgbClr val="890818"/>
              </a:gs>
            </a:gsLst>
            <a:lin ang="5400000"/>
          </a:gra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038665" cy="9753601"/>
          </a:xfrm>
          <a:prstGeom prst="rect">
            <a:avLst/>
          </a:prstGeom>
        </p:spPr>
      </p:pic>
      <p:sp>
        <p:nvSpPr>
          <p:cNvPr id="7" name="7 - Ορθογώνιο"/>
          <p:cNvSpPr/>
          <p:nvPr/>
        </p:nvSpPr>
        <p:spPr>
          <a:xfrm>
            <a:off x="8034" y="-15789"/>
            <a:ext cx="13034014" cy="9769390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3" name="Shape 1343"/>
          <p:cNvSpPr/>
          <p:nvPr/>
        </p:nvSpPr>
        <p:spPr>
          <a:xfrm>
            <a:off x="6508919" y="1949694"/>
            <a:ext cx="65" cy="2862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8AD94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endParaRPr dirty="0"/>
          </a:p>
        </p:txBody>
      </p:sp>
      <p:sp>
        <p:nvSpPr>
          <p:cNvPr id="24" name="Rectangle 23"/>
          <p:cNvSpPr/>
          <p:nvPr/>
        </p:nvSpPr>
        <p:spPr>
          <a:xfrm>
            <a:off x="0" y="3298788"/>
            <a:ext cx="13038664" cy="2788160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Shape 1342"/>
          <p:cNvSpPr/>
          <p:nvPr/>
        </p:nvSpPr>
        <p:spPr>
          <a:xfrm>
            <a:off x="8034" y="6879947"/>
            <a:ext cx="3240133" cy="16030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67A83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GB" sz="2800" dirty="0" err="1" smtClean="0">
                <a:solidFill>
                  <a:srgbClr val="890818"/>
                </a:solidFill>
              </a:rPr>
              <a:t>Tsimplakaki</a:t>
            </a:r>
            <a:endParaRPr lang="en-GB" sz="2800" dirty="0" smtClean="0">
              <a:solidFill>
                <a:srgbClr val="890818"/>
              </a:solidFill>
            </a:endParaRPr>
          </a:p>
          <a:p>
            <a:r>
              <a:rPr lang="en-GB" sz="2800" dirty="0" smtClean="0">
                <a:solidFill>
                  <a:srgbClr val="890818"/>
                </a:solidFill>
              </a:rPr>
              <a:t>Anna-</a:t>
            </a:r>
            <a:r>
              <a:rPr lang="en-GB" sz="2800" dirty="0" err="1" smtClean="0">
                <a:solidFill>
                  <a:srgbClr val="890818"/>
                </a:solidFill>
              </a:rPr>
              <a:t>Emmanouela</a:t>
            </a:r>
            <a:endParaRPr lang="en-GB" sz="2800" dirty="0" smtClean="0">
              <a:solidFill>
                <a:srgbClr val="890818"/>
              </a:solidFill>
            </a:endParaRPr>
          </a:p>
          <a:p>
            <a:endParaRPr lang="en-GB" sz="2800" dirty="0">
              <a:solidFill>
                <a:srgbClr val="890818"/>
              </a:solidFill>
            </a:endParaRPr>
          </a:p>
          <a:p>
            <a:r>
              <a:rPr lang="en-GB" sz="2800" dirty="0" smtClean="0">
                <a:solidFill>
                  <a:srgbClr val="890818"/>
                </a:solidFill>
              </a:rPr>
              <a:t>CEO</a:t>
            </a:r>
          </a:p>
        </p:txBody>
      </p:sp>
      <p:sp>
        <p:nvSpPr>
          <p:cNvPr id="31" name="Shape 1342"/>
          <p:cNvSpPr/>
          <p:nvPr/>
        </p:nvSpPr>
        <p:spPr>
          <a:xfrm>
            <a:off x="10184165" y="6892858"/>
            <a:ext cx="2710406" cy="16030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67A83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GB" sz="2800" dirty="0" err="1" smtClean="0">
                <a:solidFill>
                  <a:srgbClr val="890818"/>
                </a:solidFill>
              </a:rPr>
              <a:t>Pantazopoulos</a:t>
            </a:r>
            <a:endParaRPr lang="en-GB" sz="2800" dirty="0" smtClean="0">
              <a:solidFill>
                <a:srgbClr val="890818"/>
              </a:solidFill>
            </a:endParaRPr>
          </a:p>
          <a:p>
            <a:r>
              <a:rPr lang="en-GB" sz="2800" dirty="0" err="1" smtClean="0">
                <a:solidFill>
                  <a:srgbClr val="890818"/>
                </a:solidFill>
              </a:rPr>
              <a:t>Alexandros</a:t>
            </a:r>
            <a:endParaRPr lang="en-GB" sz="2800" dirty="0" smtClean="0">
              <a:solidFill>
                <a:srgbClr val="890818"/>
              </a:solidFill>
            </a:endParaRPr>
          </a:p>
          <a:p>
            <a:endParaRPr lang="en-GB" sz="2800" dirty="0">
              <a:solidFill>
                <a:srgbClr val="890818"/>
              </a:solidFill>
            </a:endParaRPr>
          </a:p>
          <a:p>
            <a:r>
              <a:rPr lang="en-GB" sz="2800" dirty="0" smtClean="0">
                <a:solidFill>
                  <a:srgbClr val="890818"/>
                </a:solidFill>
              </a:rPr>
              <a:t>CFO</a:t>
            </a:r>
          </a:p>
        </p:txBody>
      </p:sp>
      <p:sp>
        <p:nvSpPr>
          <p:cNvPr id="32" name="Shape 1342"/>
          <p:cNvSpPr/>
          <p:nvPr/>
        </p:nvSpPr>
        <p:spPr>
          <a:xfrm>
            <a:off x="7181651" y="6865195"/>
            <a:ext cx="2345047" cy="16030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67A83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GB" sz="2800" dirty="0" smtClean="0">
                <a:solidFill>
                  <a:srgbClr val="890818"/>
                </a:solidFill>
              </a:rPr>
              <a:t>Patrikis</a:t>
            </a:r>
          </a:p>
          <a:p>
            <a:r>
              <a:rPr lang="en-GB" sz="2800" dirty="0" err="1" smtClean="0">
                <a:solidFill>
                  <a:srgbClr val="890818"/>
                </a:solidFill>
              </a:rPr>
              <a:t>Eleftherios</a:t>
            </a:r>
            <a:r>
              <a:rPr lang="en-GB" sz="2800" dirty="0" smtClean="0">
                <a:solidFill>
                  <a:srgbClr val="890818"/>
                </a:solidFill>
              </a:rPr>
              <a:t/>
            </a:r>
            <a:br>
              <a:rPr lang="en-GB" sz="2800" dirty="0" smtClean="0">
                <a:solidFill>
                  <a:srgbClr val="890818"/>
                </a:solidFill>
              </a:rPr>
            </a:br>
            <a:r>
              <a:rPr lang="en-GB" sz="2800" dirty="0" smtClean="0">
                <a:solidFill>
                  <a:srgbClr val="890818"/>
                </a:solidFill>
              </a:rPr>
              <a:t/>
            </a:r>
            <a:br>
              <a:rPr lang="en-GB" sz="2800" dirty="0" smtClean="0">
                <a:solidFill>
                  <a:srgbClr val="890818"/>
                </a:solidFill>
              </a:rPr>
            </a:br>
            <a:r>
              <a:rPr lang="en-GB" sz="2800" dirty="0" smtClean="0">
                <a:solidFill>
                  <a:srgbClr val="890818"/>
                </a:solidFill>
              </a:rPr>
              <a:t>CTO</a:t>
            </a:r>
            <a:endParaRPr lang="en-US" sz="2800" dirty="0" smtClean="0">
              <a:solidFill>
                <a:srgbClr val="890818"/>
              </a:solidFill>
            </a:endParaRPr>
          </a:p>
        </p:txBody>
      </p:sp>
      <p:sp>
        <p:nvSpPr>
          <p:cNvPr id="33" name="Shape 1342"/>
          <p:cNvSpPr/>
          <p:nvPr/>
        </p:nvSpPr>
        <p:spPr>
          <a:xfrm>
            <a:off x="3388859" y="6869797"/>
            <a:ext cx="3205802" cy="16030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67A83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GB" sz="2800" dirty="0" err="1" smtClean="0">
                <a:solidFill>
                  <a:srgbClr val="890818"/>
                </a:solidFill>
              </a:rPr>
              <a:t>Georgopoulos</a:t>
            </a:r>
            <a:endParaRPr lang="en-GB" sz="2800" dirty="0" smtClean="0">
              <a:solidFill>
                <a:srgbClr val="890818"/>
              </a:solidFill>
            </a:endParaRPr>
          </a:p>
          <a:p>
            <a:r>
              <a:rPr lang="en-GB" sz="2800" dirty="0" err="1" smtClean="0">
                <a:solidFill>
                  <a:srgbClr val="890818"/>
                </a:solidFill>
              </a:rPr>
              <a:t>Panagiotis</a:t>
            </a:r>
            <a:endParaRPr lang="en-GB" sz="2800" dirty="0" smtClean="0">
              <a:solidFill>
                <a:srgbClr val="890818"/>
              </a:solidFill>
            </a:endParaRPr>
          </a:p>
          <a:p>
            <a:endParaRPr lang="en-GB" sz="2800" dirty="0">
              <a:solidFill>
                <a:srgbClr val="890818"/>
              </a:solidFill>
            </a:endParaRPr>
          </a:p>
          <a:p>
            <a:r>
              <a:rPr lang="en-GB" sz="2800" dirty="0" smtClean="0">
                <a:solidFill>
                  <a:srgbClr val="890818"/>
                </a:solidFill>
              </a:rPr>
              <a:t>CCO</a:t>
            </a:r>
            <a:endParaRPr lang="en-US" sz="2800" dirty="0" smtClean="0">
              <a:solidFill>
                <a:srgbClr val="890818"/>
              </a:solidFill>
            </a:endParaRPr>
          </a:p>
        </p:txBody>
      </p:sp>
      <p:sp>
        <p:nvSpPr>
          <p:cNvPr id="17" name="Shape 1342"/>
          <p:cNvSpPr/>
          <p:nvPr/>
        </p:nvSpPr>
        <p:spPr>
          <a:xfrm>
            <a:off x="114348" y="8632439"/>
            <a:ext cx="3130499" cy="5724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67A83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GB" dirty="0" err="1" smtClean="0">
                <a:solidFill>
                  <a:srgbClr val="890818"/>
                </a:solidFill>
              </a:rPr>
              <a:t>tsimplakaki</a:t>
            </a:r>
            <a:r>
              <a:rPr lang="en-GB" dirty="0" smtClean="0">
                <a:solidFill>
                  <a:srgbClr val="890818"/>
                </a:solidFill>
              </a:rPr>
              <a:t>@</a:t>
            </a:r>
            <a:br>
              <a:rPr lang="en-GB" dirty="0" smtClean="0">
                <a:solidFill>
                  <a:srgbClr val="890818"/>
                </a:solidFill>
              </a:rPr>
            </a:br>
            <a:r>
              <a:rPr lang="en-GB" dirty="0" smtClean="0">
                <a:solidFill>
                  <a:srgbClr val="890818"/>
                </a:solidFill>
              </a:rPr>
              <a:t>parkallou.com</a:t>
            </a:r>
            <a:endParaRPr lang="en-GB" dirty="0">
              <a:solidFill>
                <a:srgbClr val="890818"/>
              </a:solidFill>
            </a:endParaRPr>
          </a:p>
        </p:txBody>
      </p:sp>
      <p:sp>
        <p:nvSpPr>
          <p:cNvPr id="19" name="Shape 1342"/>
          <p:cNvSpPr/>
          <p:nvPr/>
        </p:nvSpPr>
        <p:spPr>
          <a:xfrm>
            <a:off x="9688484" y="8669387"/>
            <a:ext cx="3546279" cy="5724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67A83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GB" dirty="0" err="1" smtClean="0">
                <a:solidFill>
                  <a:srgbClr val="890818"/>
                </a:solidFill>
              </a:rPr>
              <a:t>pantazopoulos</a:t>
            </a:r>
            <a:r>
              <a:rPr lang="en-GB" dirty="0" smtClean="0">
                <a:solidFill>
                  <a:srgbClr val="890818"/>
                </a:solidFill>
              </a:rPr>
              <a:t>@</a:t>
            </a:r>
            <a:br>
              <a:rPr lang="en-GB" dirty="0" smtClean="0">
                <a:solidFill>
                  <a:srgbClr val="890818"/>
                </a:solidFill>
              </a:rPr>
            </a:br>
            <a:r>
              <a:rPr lang="en-GB" dirty="0" smtClean="0">
                <a:solidFill>
                  <a:srgbClr val="890818"/>
                </a:solidFill>
              </a:rPr>
              <a:t>parkallou.com</a:t>
            </a:r>
            <a:endParaRPr lang="en-GB" dirty="0">
              <a:solidFill>
                <a:srgbClr val="890818"/>
              </a:solidFill>
            </a:endParaRPr>
          </a:p>
        </p:txBody>
      </p:sp>
      <p:sp>
        <p:nvSpPr>
          <p:cNvPr id="20" name="Shape 1342"/>
          <p:cNvSpPr/>
          <p:nvPr/>
        </p:nvSpPr>
        <p:spPr>
          <a:xfrm>
            <a:off x="6841086" y="8632439"/>
            <a:ext cx="3130499" cy="5724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67A83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GB" dirty="0" err="1" smtClean="0">
                <a:solidFill>
                  <a:srgbClr val="890818"/>
                </a:solidFill>
              </a:rPr>
              <a:t>patrikis</a:t>
            </a:r>
            <a:r>
              <a:rPr lang="en-GB" dirty="0" smtClean="0">
                <a:solidFill>
                  <a:srgbClr val="890818"/>
                </a:solidFill>
              </a:rPr>
              <a:t>@</a:t>
            </a:r>
            <a:br>
              <a:rPr lang="en-GB" dirty="0" smtClean="0">
                <a:solidFill>
                  <a:srgbClr val="890818"/>
                </a:solidFill>
              </a:rPr>
            </a:br>
            <a:r>
              <a:rPr lang="en-GB" dirty="0" smtClean="0">
                <a:solidFill>
                  <a:srgbClr val="890818"/>
                </a:solidFill>
              </a:rPr>
              <a:t>parkallou.com</a:t>
            </a:r>
            <a:endParaRPr lang="en-GB" dirty="0">
              <a:solidFill>
                <a:srgbClr val="890818"/>
              </a:solidFill>
            </a:endParaRPr>
          </a:p>
        </p:txBody>
      </p:sp>
      <p:sp>
        <p:nvSpPr>
          <p:cNvPr id="21" name="Shape 1342"/>
          <p:cNvSpPr/>
          <p:nvPr/>
        </p:nvSpPr>
        <p:spPr>
          <a:xfrm>
            <a:off x="3149165" y="8663565"/>
            <a:ext cx="3565346" cy="5724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67A83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GB" dirty="0" smtClean="0">
                <a:solidFill>
                  <a:srgbClr val="890818"/>
                </a:solidFill>
              </a:rPr>
              <a:t>georgopoulos@</a:t>
            </a:r>
            <a:br>
              <a:rPr lang="en-GB" dirty="0" smtClean="0">
                <a:solidFill>
                  <a:srgbClr val="890818"/>
                </a:solidFill>
              </a:rPr>
            </a:br>
            <a:r>
              <a:rPr lang="en-GB" dirty="0" smtClean="0">
                <a:solidFill>
                  <a:srgbClr val="890818"/>
                </a:solidFill>
              </a:rPr>
              <a:t>parkallou.com</a:t>
            </a:r>
            <a:endParaRPr lang="en-GB" dirty="0">
              <a:solidFill>
                <a:srgbClr val="89081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23" y="3704349"/>
            <a:ext cx="2339989" cy="2202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23" y="3676593"/>
            <a:ext cx="2352588" cy="2241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1"/>
          <a:stretch/>
        </p:blipFill>
        <p:spPr>
          <a:xfrm>
            <a:off x="485404" y="3662049"/>
            <a:ext cx="2332037" cy="2270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/>
          <a:stretch/>
        </p:blipFill>
        <p:spPr>
          <a:xfrm>
            <a:off x="10312783" y="3676593"/>
            <a:ext cx="2366478" cy="22607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/>
          <p:cNvSpPr txBox="1"/>
          <p:nvPr/>
        </p:nvSpPr>
        <p:spPr>
          <a:xfrm>
            <a:off x="1145627" y="449288"/>
            <a:ext cx="107035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 smtClean="0">
                <a:solidFill>
                  <a:srgbClr val="890818"/>
                </a:solidFill>
                <a:latin typeface="Open Sans"/>
              </a:rPr>
              <a:t>Give a chance to your ideas…</a:t>
            </a:r>
            <a:endParaRPr lang="el-GR" sz="6000" dirty="0">
              <a:solidFill>
                <a:srgbClr val="890818"/>
              </a:solidFill>
              <a:latin typeface="Open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6140" y="1774782"/>
            <a:ext cx="3990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 smtClean="0">
                <a:solidFill>
                  <a:srgbClr val="890818"/>
                </a:solidFill>
                <a:latin typeface="Open Sans"/>
              </a:rPr>
              <a:t>Thank you!</a:t>
            </a:r>
            <a:endParaRPr lang="el-GR" sz="6000" dirty="0">
              <a:solidFill>
                <a:srgbClr val="890818"/>
              </a:solidFill>
              <a:latin typeface="Open Sans"/>
            </a:endParaRPr>
          </a:p>
        </p:txBody>
      </p:sp>
      <p:sp>
        <p:nvSpPr>
          <p:cNvPr id="23" name="Shape 1342"/>
          <p:cNvSpPr/>
          <p:nvPr/>
        </p:nvSpPr>
        <p:spPr>
          <a:xfrm>
            <a:off x="9713349" y="2836982"/>
            <a:ext cx="3289683" cy="461665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890818"/>
                </a:solidFill>
                <a:latin typeface="Open Sans"/>
              </a:rPr>
              <a:t>team@parkallou.com</a:t>
            </a:r>
            <a:endParaRPr lang="en-GB" sz="6000" b="1" dirty="0">
              <a:solidFill>
                <a:srgbClr val="890818"/>
              </a:solidFill>
              <a:latin typeface="Open Sans"/>
            </a:endParaRPr>
          </a:p>
        </p:txBody>
      </p:sp>
      <p:sp>
        <p:nvSpPr>
          <p:cNvPr id="25" name="Shape 1342"/>
          <p:cNvSpPr/>
          <p:nvPr/>
        </p:nvSpPr>
        <p:spPr>
          <a:xfrm>
            <a:off x="8034" y="2790445"/>
            <a:ext cx="3156633" cy="461665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890818"/>
                </a:solidFill>
                <a:latin typeface="Open Sans"/>
              </a:rPr>
              <a:t>www.parkallou.com </a:t>
            </a:r>
            <a:endParaRPr lang="en-GB" sz="6000" b="1" dirty="0">
              <a:solidFill>
                <a:srgbClr val="890818"/>
              </a:solidFill>
              <a:latin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90" y="2832388"/>
            <a:ext cx="387881" cy="387881"/>
          </a:xfrm>
          <a:prstGeom prst="rect">
            <a:avLst/>
          </a:prstGeom>
        </p:spPr>
      </p:pic>
      <p:sp>
        <p:nvSpPr>
          <p:cNvPr id="26" name="Shape 1342"/>
          <p:cNvSpPr/>
          <p:nvPr/>
        </p:nvSpPr>
        <p:spPr>
          <a:xfrm>
            <a:off x="2964547" y="2758920"/>
            <a:ext cx="271228" cy="461665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890818"/>
                </a:solidFill>
                <a:latin typeface="Open Sans"/>
              </a:rPr>
              <a:t>|</a:t>
            </a:r>
            <a:endParaRPr lang="en-GB" sz="6000" b="1" dirty="0">
              <a:solidFill>
                <a:srgbClr val="890818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464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13031896" cy="9753601"/>
          </a:xfrm>
          <a:prstGeom prst="rect">
            <a:avLst/>
          </a:prstGeom>
          <a:solidFill>
            <a:srgbClr val="890818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89"/>
            <a:ext cx="13031897" cy="9769389"/>
          </a:xfrm>
          <a:prstGeom prst="rect">
            <a:avLst/>
          </a:prstGeom>
        </p:spPr>
      </p:pic>
      <p:sp>
        <p:nvSpPr>
          <p:cNvPr id="7" name="7 - Ορθογώνιο"/>
          <p:cNvSpPr/>
          <p:nvPr/>
        </p:nvSpPr>
        <p:spPr>
          <a:xfrm>
            <a:off x="-2" y="-15790"/>
            <a:ext cx="13031898" cy="9769390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0" name="39 - TextBox"/>
          <p:cNvSpPr txBox="1"/>
          <p:nvPr/>
        </p:nvSpPr>
        <p:spPr>
          <a:xfrm>
            <a:off x="3310799" y="4084074"/>
            <a:ext cx="641029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890818"/>
                </a:solidFill>
                <a:latin typeface="Roboto"/>
                <a:ea typeface="Microsoft Himalaya" pitchFamily="2" charset="0"/>
                <a:cs typeface="Microsoft Himalaya" pitchFamily="2" charset="0"/>
              </a:rPr>
              <a:t>WHY?</a:t>
            </a:r>
            <a:endParaRPr lang="el-GR" sz="9600" dirty="0">
              <a:solidFill>
                <a:srgbClr val="890818"/>
              </a:solidFill>
              <a:latin typeface="Roboto"/>
              <a:ea typeface="Microsoft Himalaya" pitchFamily="2" charset="0"/>
              <a:cs typeface="Microsoft Himalaya" pitchFamily="2" charset="0"/>
            </a:endParaRPr>
          </a:p>
        </p:txBody>
      </p:sp>
      <p:sp>
        <p:nvSpPr>
          <p:cNvPr id="12" name="Oval 8"/>
          <p:cNvSpPr/>
          <p:nvPr/>
        </p:nvSpPr>
        <p:spPr>
          <a:xfrm>
            <a:off x="4068403" y="2477729"/>
            <a:ext cx="4866874" cy="4782351"/>
          </a:xfrm>
          <a:prstGeom prst="ellipse">
            <a:avLst/>
          </a:prstGeom>
          <a:noFill/>
          <a:ln w="215900">
            <a:solidFill>
              <a:srgbClr val="890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5B9BD5">
                  <a:lumMod val="75000"/>
                </a:srgbClr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7" b="7221"/>
          <a:stretch/>
        </p:blipFill>
        <p:spPr>
          <a:xfrm>
            <a:off x="5787" y="2067540"/>
            <a:ext cx="13031899" cy="5924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b="12495"/>
          <a:stretch/>
        </p:blipFill>
        <p:spPr>
          <a:xfrm>
            <a:off x="50110" y="2070503"/>
            <a:ext cx="13010451" cy="5940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407" y="2083031"/>
            <a:ext cx="13060968" cy="5943600"/>
            <a:chOff x="-407" y="2083031"/>
            <a:chExt cx="13060968" cy="5943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7" t="19277" r="-405" b="19597"/>
            <a:stretch/>
          </p:blipFill>
          <p:spPr>
            <a:xfrm>
              <a:off x="-407" y="2083031"/>
              <a:ext cx="13060968" cy="5943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099300" y="4546600"/>
              <a:ext cx="1104900" cy="2326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5870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l-GR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4336" y="-15791"/>
            <a:ext cx="13060563" cy="9769390"/>
            <a:chOff x="-11402270" y="-15791"/>
            <a:chExt cx="13060563" cy="9769390"/>
          </a:xfrm>
        </p:grpSpPr>
        <p:sp>
          <p:nvSpPr>
            <p:cNvPr id="33" name="7 - Ορθογώνιο"/>
            <p:cNvSpPr/>
            <p:nvPr/>
          </p:nvSpPr>
          <p:spPr>
            <a:xfrm>
              <a:off x="-11402270" y="-15791"/>
              <a:ext cx="13060563" cy="9769390"/>
            </a:xfrm>
            <a:prstGeom prst="rect">
              <a:avLst/>
            </a:prstGeom>
            <a:solidFill>
              <a:schemeClr val="bg1">
                <a:lumMod val="75000"/>
                <a:alpha val="9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-10197252" y="2626955"/>
              <a:ext cx="11258883" cy="4460723"/>
              <a:chOff x="-3899114" y="2409092"/>
              <a:chExt cx="11245386" cy="4460723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-1044098" y="2652985"/>
                <a:ext cx="1627369" cy="2169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0" dirty="0" smtClean="0">
                    <a:solidFill>
                      <a:srgbClr val="890818"/>
                    </a:solidFill>
                    <a:latin typeface="Open Sans"/>
                  </a:rPr>
                  <a:t>M</a:t>
                </a:r>
                <a:endParaRPr lang="el-GR" sz="13000" dirty="0">
                  <a:solidFill>
                    <a:srgbClr val="890818"/>
                  </a:solidFill>
                  <a:latin typeface="Open Sans"/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-3899114" y="2409092"/>
                <a:ext cx="11245386" cy="4460723"/>
                <a:chOff x="-4113239" y="1651016"/>
                <a:chExt cx="11245386" cy="4460723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147" y="1651016"/>
                  <a:ext cx="1872189" cy="2139644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1797678" y="1894909"/>
                  <a:ext cx="2589170" cy="2169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0" dirty="0" smtClean="0">
                      <a:solidFill>
                        <a:srgbClr val="890818"/>
                      </a:solidFill>
                      <a:latin typeface="Open Sans"/>
                    </a:rPr>
                    <a:t>RE</a:t>
                  </a:r>
                  <a:endParaRPr lang="el-GR" sz="13000" dirty="0">
                    <a:solidFill>
                      <a:srgbClr val="890818"/>
                    </a:solidFill>
                    <a:latin typeface="Open Sans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-4113239" y="3941914"/>
                  <a:ext cx="11245386" cy="2169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0" dirty="0" smtClean="0">
                      <a:solidFill>
                        <a:srgbClr val="890818"/>
                      </a:solidFill>
                      <a:latin typeface="Open Sans"/>
                    </a:rPr>
                    <a:t>THAN A SIGN</a:t>
                  </a:r>
                  <a:endParaRPr lang="el-GR" sz="13000" dirty="0">
                    <a:solidFill>
                      <a:srgbClr val="890818"/>
                    </a:solidFill>
                    <a:latin typeface="Open San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751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13031896" cy="9753601"/>
          </a:xfrm>
          <a:prstGeom prst="rect">
            <a:avLst/>
          </a:prstGeom>
          <a:gradFill>
            <a:gsLst>
              <a:gs pos="0">
                <a:srgbClr val="00243D"/>
              </a:gs>
              <a:gs pos="100000">
                <a:srgbClr val="890818"/>
              </a:gs>
            </a:gsLst>
            <a:lin ang="5400000"/>
          </a:gra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038665" cy="9753601"/>
          </a:xfrm>
          <a:prstGeom prst="rect">
            <a:avLst/>
          </a:prstGeom>
        </p:spPr>
      </p:pic>
      <p:sp>
        <p:nvSpPr>
          <p:cNvPr id="7" name="7 - Ορθογώνιο"/>
          <p:cNvSpPr/>
          <p:nvPr/>
        </p:nvSpPr>
        <p:spPr>
          <a:xfrm>
            <a:off x="0" y="0"/>
            <a:ext cx="13029497" cy="9769390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3" name="Shape 1343"/>
          <p:cNvSpPr/>
          <p:nvPr/>
        </p:nvSpPr>
        <p:spPr>
          <a:xfrm>
            <a:off x="6508919" y="1949694"/>
            <a:ext cx="65" cy="2862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8AD94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endParaRPr dirty="0"/>
          </a:p>
        </p:txBody>
      </p:sp>
      <p:sp>
        <p:nvSpPr>
          <p:cNvPr id="26" name="Rectangle 25"/>
          <p:cNvSpPr/>
          <p:nvPr/>
        </p:nvSpPr>
        <p:spPr>
          <a:xfrm>
            <a:off x="0" y="-18289"/>
            <a:ext cx="13038664" cy="1257882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57" y="96224"/>
            <a:ext cx="89595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 err="1" smtClean="0">
                <a:solidFill>
                  <a:schemeClr val="bg1"/>
                </a:solidFill>
                <a:latin typeface="Open Sans"/>
              </a:rPr>
              <a:t>IoT</a:t>
            </a:r>
            <a:r>
              <a:rPr lang="en-US" sz="7000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7000" dirty="0" err="1" smtClean="0">
                <a:solidFill>
                  <a:schemeClr val="bg1"/>
                </a:solidFill>
                <a:latin typeface="Open Sans"/>
              </a:rPr>
              <a:t>CityBollard</a:t>
            </a:r>
            <a:r>
              <a:rPr lang="en-US" sz="7000" dirty="0" smtClean="0">
                <a:solidFill>
                  <a:schemeClr val="bg1"/>
                </a:solidFill>
                <a:latin typeface="Open Sans"/>
              </a:rPr>
              <a:t> Demo </a:t>
            </a:r>
            <a:endParaRPr lang="el-GR" sz="7000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3" name="20170622_1642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39" y="1831836"/>
            <a:ext cx="13032145" cy="73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13031896" cy="9753601"/>
          </a:xfrm>
          <a:prstGeom prst="rect">
            <a:avLst/>
          </a:prstGeom>
          <a:gradFill>
            <a:gsLst>
              <a:gs pos="0">
                <a:srgbClr val="00243D"/>
              </a:gs>
              <a:gs pos="100000">
                <a:srgbClr val="890818"/>
              </a:gs>
            </a:gsLst>
            <a:lin ang="5400000"/>
          </a:gra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038665" cy="9753601"/>
          </a:xfrm>
          <a:prstGeom prst="rect">
            <a:avLst/>
          </a:prstGeom>
        </p:spPr>
      </p:pic>
      <p:sp>
        <p:nvSpPr>
          <p:cNvPr id="7" name="7 - Ορθογώνιο"/>
          <p:cNvSpPr/>
          <p:nvPr/>
        </p:nvSpPr>
        <p:spPr>
          <a:xfrm>
            <a:off x="-6768" y="0"/>
            <a:ext cx="13034014" cy="9769390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3" name="Shape 1343"/>
          <p:cNvSpPr/>
          <p:nvPr/>
        </p:nvSpPr>
        <p:spPr>
          <a:xfrm>
            <a:off x="6508919" y="1949694"/>
            <a:ext cx="65" cy="2862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8AD94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endParaRPr dirty="0"/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13038664" cy="1257882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3" y="1632056"/>
            <a:ext cx="3887073" cy="80862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71953" y="2849081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857285"/>
            <a:ext cx="1884849" cy="6149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99" y="1590450"/>
            <a:ext cx="4156399" cy="79938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423" y="1590451"/>
            <a:ext cx="4033823" cy="80102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329653" y="2868131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99" y="2876335"/>
            <a:ext cx="1884849" cy="61497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806403" y="2849081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49" y="2857285"/>
            <a:ext cx="1884849" cy="6149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651" y="92290"/>
            <a:ext cx="6317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 smtClean="0">
                <a:solidFill>
                  <a:schemeClr val="bg1"/>
                </a:solidFill>
                <a:latin typeface="Open Sans"/>
              </a:rPr>
              <a:t>Our Application</a:t>
            </a:r>
            <a:endParaRPr lang="el-GR" sz="7000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969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13031896" cy="9753601"/>
          </a:xfrm>
          <a:prstGeom prst="rect">
            <a:avLst/>
          </a:prstGeom>
          <a:gradFill>
            <a:gsLst>
              <a:gs pos="0">
                <a:srgbClr val="00243D"/>
              </a:gs>
              <a:gs pos="100000">
                <a:srgbClr val="890818"/>
              </a:gs>
            </a:gsLst>
            <a:lin ang="5400000"/>
          </a:gra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038665" cy="9753601"/>
          </a:xfrm>
          <a:prstGeom prst="rect">
            <a:avLst/>
          </a:prstGeom>
        </p:spPr>
      </p:pic>
      <p:sp>
        <p:nvSpPr>
          <p:cNvPr id="7" name="7 - Ορθογώνιο"/>
          <p:cNvSpPr/>
          <p:nvPr/>
        </p:nvSpPr>
        <p:spPr>
          <a:xfrm>
            <a:off x="-6768" y="0"/>
            <a:ext cx="13034014" cy="9769390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3" name="Shape 1343"/>
          <p:cNvSpPr/>
          <p:nvPr/>
        </p:nvSpPr>
        <p:spPr>
          <a:xfrm>
            <a:off x="6508919" y="1949694"/>
            <a:ext cx="65" cy="2862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8AD94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endParaRPr dirty="0"/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13038664" cy="1257882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0" y="1575676"/>
            <a:ext cx="4195818" cy="8002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88" y="1635311"/>
            <a:ext cx="4220862" cy="8089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85" y="1575676"/>
            <a:ext cx="4226545" cy="80899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41190" y="2854537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35" y="2789391"/>
            <a:ext cx="1966567" cy="757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438400"/>
            <a:ext cx="48768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438400"/>
            <a:ext cx="4876800" cy="48768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39286" y="2789391"/>
            <a:ext cx="2519917" cy="757612"/>
            <a:chOff x="939286" y="2789391"/>
            <a:chExt cx="2519917" cy="757612"/>
          </a:xfrm>
        </p:grpSpPr>
        <p:sp>
          <p:nvSpPr>
            <p:cNvPr id="11" name="Rectangle 10"/>
            <p:cNvSpPr/>
            <p:nvPr/>
          </p:nvSpPr>
          <p:spPr>
            <a:xfrm>
              <a:off x="939286" y="2854537"/>
              <a:ext cx="2519917" cy="627321"/>
            </a:xfrm>
            <a:prstGeom prst="rect">
              <a:avLst/>
            </a:prstGeom>
            <a:solidFill>
              <a:srgbClr val="890818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5870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l-GR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223731" y="2789391"/>
              <a:ext cx="1966567" cy="757612"/>
              <a:chOff x="1223731" y="2789391"/>
              <a:chExt cx="1966567" cy="75761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3731" y="2789391"/>
                <a:ext cx="1966567" cy="75761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9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885"/>
              <a:stretch/>
            </p:blipFill>
            <p:spPr>
              <a:xfrm rot="186774" flipH="1">
                <a:off x="1980220" y="2914976"/>
                <a:ext cx="263071" cy="135703"/>
              </a:xfrm>
              <a:prstGeom prst="rect">
                <a:avLst/>
              </a:pr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5"/>
          <a:stretch/>
        </p:blipFill>
        <p:spPr>
          <a:xfrm rot="186774" flipH="1">
            <a:off x="6277615" y="2913510"/>
            <a:ext cx="263071" cy="13570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826098" y="2812251"/>
            <a:ext cx="2519917" cy="757612"/>
            <a:chOff x="939286" y="2789391"/>
            <a:chExt cx="2519917" cy="757612"/>
          </a:xfrm>
        </p:grpSpPr>
        <p:sp>
          <p:nvSpPr>
            <p:cNvPr id="23" name="Rectangle 22"/>
            <p:cNvSpPr/>
            <p:nvPr/>
          </p:nvSpPr>
          <p:spPr>
            <a:xfrm>
              <a:off x="939286" y="2854537"/>
              <a:ext cx="2519917" cy="627321"/>
            </a:xfrm>
            <a:prstGeom prst="rect">
              <a:avLst/>
            </a:prstGeom>
            <a:solidFill>
              <a:srgbClr val="890818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5870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l-GR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23731" y="2789391"/>
              <a:ext cx="1966567" cy="757612"/>
              <a:chOff x="1223731" y="2789391"/>
              <a:chExt cx="1966567" cy="75761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3731" y="2789391"/>
                <a:ext cx="1966567" cy="757612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9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885"/>
              <a:stretch/>
            </p:blipFill>
            <p:spPr>
              <a:xfrm rot="186774" flipH="1">
                <a:off x="1980220" y="2914976"/>
                <a:ext cx="263071" cy="135703"/>
              </a:xfrm>
              <a:prstGeom prst="rect">
                <a:avLst/>
              </a:prstGeom>
            </p:spPr>
          </p:pic>
        </p:grpSp>
      </p:grpSp>
      <p:sp>
        <p:nvSpPr>
          <p:cNvPr id="28" name="Rectangle 27"/>
          <p:cNvSpPr/>
          <p:nvPr/>
        </p:nvSpPr>
        <p:spPr>
          <a:xfrm>
            <a:off x="903767" y="3380961"/>
            <a:ext cx="2555259" cy="100584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52944" y="3394609"/>
            <a:ext cx="2555259" cy="91440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01727" y="3421905"/>
            <a:ext cx="2555259" cy="91440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10603" y="2849081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9" y="2857285"/>
            <a:ext cx="1884849" cy="6149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967203" y="2868131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2857285"/>
            <a:ext cx="1884849" cy="61497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844503" y="2868131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49" y="2876335"/>
            <a:ext cx="1884849" cy="61497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9651" y="92290"/>
            <a:ext cx="6317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 smtClean="0">
                <a:solidFill>
                  <a:schemeClr val="bg1"/>
                </a:solidFill>
                <a:latin typeface="Open Sans"/>
              </a:rPr>
              <a:t>Our Application</a:t>
            </a:r>
            <a:endParaRPr lang="el-GR" sz="7000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576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13031896" cy="9753601"/>
          </a:xfrm>
          <a:prstGeom prst="rect">
            <a:avLst/>
          </a:prstGeom>
          <a:gradFill>
            <a:gsLst>
              <a:gs pos="0">
                <a:srgbClr val="00243D"/>
              </a:gs>
              <a:gs pos="100000">
                <a:srgbClr val="890818"/>
              </a:gs>
            </a:gsLst>
            <a:lin ang="5400000"/>
          </a:gra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038665" cy="9753601"/>
          </a:xfrm>
          <a:prstGeom prst="rect">
            <a:avLst/>
          </a:prstGeom>
        </p:spPr>
      </p:pic>
      <p:sp>
        <p:nvSpPr>
          <p:cNvPr id="7" name="7 - Ορθογώνιο"/>
          <p:cNvSpPr/>
          <p:nvPr/>
        </p:nvSpPr>
        <p:spPr>
          <a:xfrm>
            <a:off x="-6768" y="0"/>
            <a:ext cx="13034014" cy="9769390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3" name="Shape 1343"/>
          <p:cNvSpPr/>
          <p:nvPr/>
        </p:nvSpPr>
        <p:spPr>
          <a:xfrm>
            <a:off x="6508919" y="1949694"/>
            <a:ext cx="65" cy="2862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000">
                <a:solidFill>
                  <a:srgbClr val="F8AD94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endParaRPr dirty="0"/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13038664" cy="1257882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6" y="1572038"/>
            <a:ext cx="4153767" cy="8102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61" y="1593862"/>
            <a:ext cx="4336720" cy="8102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58" y="1572038"/>
            <a:ext cx="3985944" cy="80443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07261" y="2816437"/>
            <a:ext cx="2519917" cy="757612"/>
            <a:chOff x="939286" y="2789391"/>
            <a:chExt cx="2519917" cy="757612"/>
          </a:xfrm>
        </p:grpSpPr>
        <p:sp>
          <p:nvSpPr>
            <p:cNvPr id="14" name="Rectangle 13"/>
            <p:cNvSpPr/>
            <p:nvPr/>
          </p:nvSpPr>
          <p:spPr>
            <a:xfrm>
              <a:off x="939286" y="2854537"/>
              <a:ext cx="2519917" cy="627321"/>
            </a:xfrm>
            <a:prstGeom prst="rect">
              <a:avLst/>
            </a:prstGeom>
            <a:solidFill>
              <a:srgbClr val="890818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5870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l-GR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223731" y="2789391"/>
              <a:ext cx="1966567" cy="757612"/>
              <a:chOff x="1223731" y="2789391"/>
              <a:chExt cx="1966567" cy="75761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3731" y="2789391"/>
                <a:ext cx="1966567" cy="75761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885"/>
              <a:stretch/>
            </p:blipFill>
            <p:spPr>
              <a:xfrm rot="186774" flipH="1">
                <a:off x="1980220" y="2914976"/>
                <a:ext cx="263071" cy="13570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9829993" y="2751292"/>
            <a:ext cx="2519917" cy="757612"/>
            <a:chOff x="939286" y="2789391"/>
            <a:chExt cx="2519917" cy="757612"/>
          </a:xfrm>
        </p:grpSpPr>
        <p:sp>
          <p:nvSpPr>
            <p:cNvPr id="19" name="Rectangle 18"/>
            <p:cNvSpPr/>
            <p:nvPr/>
          </p:nvSpPr>
          <p:spPr>
            <a:xfrm>
              <a:off x="939286" y="2854537"/>
              <a:ext cx="2519917" cy="627321"/>
            </a:xfrm>
            <a:prstGeom prst="rect">
              <a:avLst/>
            </a:prstGeom>
            <a:solidFill>
              <a:srgbClr val="890818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5870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l-GR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223731" y="2789391"/>
              <a:ext cx="1966567" cy="757612"/>
              <a:chOff x="1223731" y="2789391"/>
              <a:chExt cx="1966567" cy="75761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3731" y="2789391"/>
                <a:ext cx="1966567" cy="75761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885"/>
              <a:stretch/>
            </p:blipFill>
            <p:spPr>
              <a:xfrm rot="186774" flipH="1">
                <a:off x="1980220" y="2914976"/>
                <a:ext cx="263071" cy="135703"/>
              </a:xfrm>
              <a:prstGeom prst="rect">
                <a:avLst/>
              </a:prstGeom>
            </p:spPr>
          </p:pic>
        </p:grpSp>
      </p:grpSp>
      <p:sp>
        <p:nvSpPr>
          <p:cNvPr id="24" name="Rectangle 23"/>
          <p:cNvSpPr/>
          <p:nvPr/>
        </p:nvSpPr>
        <p:spPr>
          <a:xfrm>
            <a:off x="384175" y="5041900"/>
            <a:ext cx="641350" cy="517525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093641" y="3421905"/>
            <a:ext cx="2555259" cy="91440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911310" y="3367311"/>
            <a:ext cx="2555259" cy="91440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856721" y="3340017"/>
            <a:ext cx="2555259" cy="91440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52947" y="3435551"/>
            <a:ext cx="2555259" cy="91440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5152" y="5414476"/>
            <a:ext cx="640080" cy="91440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29653" y="2868131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99" y="2876335"/>
            <a:ext cx="1884849" cy="61497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9825453" y="2830031"/>
            <a:ext cx="2519917" cy="627321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9" y="2838235"/>
            <a:ext cx="1884849" cy="6149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" y="5181018"/>
            <a:ext cx="656981" cy="21435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9651" y="92290"/>
            <a:ext cx="6317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 smtClean="0">
                <a:solidFill>
                  <a:schemeClr val="bg1"/>
                </a:solidFill>
                <a:latin typeface="Open Sans"/>
              </a:rPr>
              <a:t>Our Application</a:t>
            </a:r>
            <a:endParaRPr lang="el-GR" sz="7000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072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7 - Ορθογώνιο"/>
          <p:cNvSpPr/>
          <p:nvPr/>
        </p:nvSpPr>
        <p:spPr>
          <a:xfrm>
            <a:off x="-21155" y="-1444"/>
            <a:ext cx="13034014" cy="976939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>
              <a:solidFill>
                <a:prstClr val="white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4089" y="2069573"/>
            <a:ext cx="13004800" cy="6657627"/>
            <a:chOff x="-38810" y="1257881"/>
            <a:chExt cx="13004800" cy="6657627"/>
          </a:xfrm>
        </p:grpSpPr>
        <p:sp>
          <p:nvSpPr>
            <p:cNvPr id="53" name="TextBox 52"/>
            <p:cNvSpPr txBox="1"/>
            <p:nvPr/>
          </p:nvSpPr>
          <p:spPr>
            <a:xfrm>
              <a:off x="8463024" y="7244463"/>
              <a:ext cx="1633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  <a:latin typeface="Open Sans"/>
                </a:rPr>
                <a:t>Financial Plan</a:t>
              </a:r>
              <a:endParaRPr lang="el-GR" sz="1800" dirty="0">
                <a:solidFill>
                  <a:schemeClr val="tx1"/>
                </a:solidFill>
                <a:latin typeface="Open Sans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-38810" y="1257881"/>
              <a:ext cx="13004800" cy="6657627"/>
              <a:chOff x="0" y="687251"/>
              <a:chExt cx="13004800" cy="6657627"/>
            </a:xfrm>
          </p:grpSpPr>
          <p:cxnSp>
            <p:nvCxnSpPr>
              <p:cNvPr id="36" name="Connector: Elbow 32"/>
              <p:cNvCxnSpPr>
                <a:cxnSpLocks/>
              </p:cNvCxnSpPr>
              <p:nvPr/>
            </p:nvCxnSpPr>
            <p:spPr>
              <a:xfrm rot="5400000">
                <a:off x="6174098" y="3840900"/>
                <a:ext cx="655319" cy="76800"/>
              </a:xfrm>
              <a:prstGeom prst="bentConnector3">
                <a:avLst>
                  <a:gd name="adj1" fmla="val 5349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0" y="687251"/>
                <a:ext cx="13004800" cy="6657627"/>
                <a:chOff x="0" y="312969"/>
                <a:chExt cx="12673584" cy="6507242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0" y="312969"/>
                  <a:ext cx="12673584" cy="5813509"/>
                  <a:chOff x="0" y="1318809"/>
                  <a:chExt cx="12673584" cy="5813509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0" y="1318809"/>
                    <a:ext cx="12673584" cy="5813509"/>
                    <a:chOff x="661267" y="1361029"/>
                    <a:chExt cx="12012317" cy="5167787"/>
                  </a:xfrm>
                </p:grpSpPr>
                <p:grpSp>
                  <p:nvGrpSpPr>
                    <p:cNvPr id="17" name="Group 16"/>
                    <p:cNvGrpSpPr/>
                    <p:nvPr/>
                  </p:nvGrpSpPr>
                  <p:grpSpPr>
                    <a:xfrm>
                      <a:off x="661267" y="1361029"/>
                      <a:ext cx="12012317" cy="5167787"/>
                      <a:chOff x="661267" y="1503939"/>
                      <a:chExt cx="7821466" cy="2982050"/>
                    </a:xfrm>
                  </p:grpSpPr>
                  <p:graphicFrame>
                    <p:nvGraphicFramePr>
                      <p:cNvPr id="4" name="Chart 3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384210724"/>
                          </p:ext>
                        </p:extLst>
                      </p:nvPr>
                    </p:nvGraphicFramePr>
                    <p:xfrm>
                      <a:off x="3158323" y="1503939"/>
                      <a:ext cx="2717581" cy="1825194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2"/>
                      </a:graphicData>
                    </a:graphic>
                  </p:graphicFrame>
                  <p:graphicFrame>
                    <p:nvGraphicFramePr>
                      <p:cNvPr id="5" name="Chart 4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2171626968"/>
                          </p:ext>
                        </p:extLst>
                      </p:nvPr>
                    </p:nvGraphicFramePr>
                    <p:xfrm>
                      <a:off x="661267" y="3461908"/>
                      <a:ext cx="1536122" cy="1024081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3"/>
                      </a:graphicData>
                    </a:graphic>
                  </p:graphicFrame>
                  <p:graphicFrame>
                    <p:nvGraphicFramePr>
                      <p:cNvPr id="6" name="Chart 5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2678892402"/>
                          </p:ext>
                        </p:extLst>
                      </p:nvPr>
                    </p:nvGraphicFramePr>
                    <p:xfrm>
                      <a:off x="2232604" y="3461908"/>
                      <a:ext cx="1536122" cy="1024081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4"/>
                      </a:graphicData>
                    </a:graphic>
                  </p:graphicFrame>
                  <p:graphicFrame>
                    <p:nvGraphicFramePr>
                      <p:cNvPr id="7" name="Chart 6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3927680033"/>
                          </p:ext>
                        </p:extLst>
                      </p:nvPr>
                    </p:nvGraphicFramePr>
                    <p:xfrm>
                      <a:off x="3803940" y="3461908"/>
                      <a:ext cx="1536122" cy="1024081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5"/>
                      </a:graphicData>
                    </a:graphic>
                  </p:graphicFrame>
                  <p:graphicFrame>
                    <p:nvGraphicFramePr>
                      <p:cNvPr id="8" name="Chart 7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3349457266"/>
                          </p:ext>
                        </p:extLst>
                      </p:nvPr>
                    </p:nvGraphicFramePr>
                    <p:xfrm>
                      <a:off x="5474277" y="3456028"/>
                      <a:ext cx="1536122" cy="1024081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6"/>
                      </a:graphicData>
                    </a:graphic>
                  </p:graphicFrame>
                  <p:graphicFrame>
                    <p:nvGraphicFramePr>
                      <p:cNvPr id="9" name="Chart 8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3237444514"/>
                          </p:ext>
                        </p:extLst>
                      </p:nvPr>
                    </p:nvGraphicFramePr>
                    <p:xfrm>
                      <a:off x="6946611" y="3461908"/>
                      <a:ext cx="1536122" cy="1024081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7"/>
                      </a:graphicData>
                    </a:graphic>
                  </p:graphicFrame>
                  <p:cxnSp>
                    <p:nvCxnSpPr>
                      <p:cNvPr id="10" name="Connector: Elbow 28"/>
                      <p:cNvCxnSpPr>
                        <a:cxnSpLocks/>
                        <a:stCxn id="4" idx="3"/>
                        <a:endCxn id="9" idx="0"/>
                      </p:cNvCxnSpPr>
                      <p:nvPr/>
                    </p:nvCxnSpPr>
                    <p:spPr>
                      <a:xfrm>
                        <a:off x="5875904" y="2416535"/>
                        <a:ext cx="1838768" cy="1045373"/>
                      </a:xfrm>
                      <a:prstGeom prst="bentConnector2">
                        <a:avLst/>
                      </a:prstGeom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nector: Elbow 32"/>
                      <p:cNvCxnSpPr>
                        <a:cxnSpLocks/>
                      </p:cNvCxnSpPr>
                      <p:nvPr/>
                    </p:nvCxnSpPr>
                    <p:spPr>
                      <a:xfrm rot="16200000" flipH="1">
                        <a:off x="5737287" y="2925683"/>
                        <a:ext cx="1007957" cy="2147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" name="Connector: Elbow 37"/>
                      <p:cNvCxnSpPr>
                        <a:cxnSpLocks/>
                        <a:stCxn id="4" idx="1"/>
                        <a:endCxn id="6" idx="0"/>
                      </p:cNvCxnSpPr>
                      <p:nvPr/>
                    </p:nvCxnSpPr>
                    <p:spPr>
                      <a:xfrm rot="10800000" flipV="1">
                        <a:off x="3000665" y="2416534"/>
                        <a:ext cx="157657" cy="1045373"/>
                      </a:xfrm>
                      <a:prstGeom prst="bentConnector2">
                        <a:avLst/>
                      </a:prstGeom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" name="Connector: Elbow 40"/>
                      <p:cNvCxnSpPr>
                        <a:cxnSpLocks/>
                        <a:stCxn id="5" idx="0"/>
                        <a:endCxn id="4" idx="1"/>
                      </p:cNvCxnSpPr>
                      <p:nvPr/>
                    </p:nvCxnSpPr>
                    <p:spPr>
                      <a:xfrm rot="5400000" flipH="1" flipV="1">
                        <a:off x="1771139" y="2074724"/>
                        <a:ext cx="1045373" cy="1728995"/>
                      </a:xfrm>
                      <a:prstGeom prst="bentConnector2">
                        <a:avLst/>
                      </a:prstGeom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" name="Oval 13"/>
                      <p:cNvSpPr/>
                      <p:nvPr/>
                    </p:nvSpPr>
                    <p:spPr>
                      <a:xfrm>
                        <a:off x="3594705" y="1673584"/>
                        <a:ext cx="1837722" cy="151783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0">
                        <a:schemeClr val="accent4"/>
                      </a:lnRef>
                      <a:fillRef idx="3">
                        <a:schemeClr val="accent4"/>
                      </a:fillRef>
                      <a:effectRef idx="3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 sz="1350"/>
                      </a:p>
                    </p:txBody>
                  </p:sp>
                  <p:sp>
                    <p:nvSpPr>
                      <p:cNvPr id="15" name="Oval 14"/>
                      <p:cNvSpPr/>
                      <p:nvPr/>
                    </p:nvSpPr>
                    <p:spPr>
                      <a:xfrm>
                        <a:off x="5811514" y="3610089"/>
                        <a:ext cx="857355" cy="71292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0">
                        <a:schemeClr val="accent4"/>
                      </a:lnRef>
                      <a:fillRef idx="3">
                        <a:schemeClr val="accent4"/>
                      </a:fillRef>
                      <a:effectRef idx="3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 sz="1350"/>
                      </a:p>
                    </p:txBody>
                  </p:sp>
                  <p:sp>
                    <p:nvSpPr>
                      <p:cNvPr id="16" name="Oval 15"/>
                      <p:cNvSpPr/>
                      <p:nvPr/>
                    </p:nvSpPr>
                    <p:spPr>
                      <a:xfrm>
                        <a:off x="7407815" y="3667092"/>
                        <a:ext cx="613712" cy="613712"/>
                      </a:xfrm>
                      <a:prstGeom prst="ellipse">
                        <a:avLst/>
                      </a:prstGeom>
                      <a:solidFill>
                        <a:schemeClr val="bg2"/>
                      </a:solidFill>
                    </p:spPr>
                    <p:style>
                      <a:lnRef idx="0">
                        <a:schemeClr val="accent4"/>
                      </a:lnRef>
                      <a:fillRef idx="3">
                        <a:schemeClr val="accent4"/>
                      </a:fillRef>
                      <a:effectRef idx="3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 sz="1350"/>
                      </a:p>
                    </p:txBody>
                  </p:sp>
                </p:grpSp>
                <p:sp>
                  <p:nvSpPr>
                    <p:cNvPr id="18" name="Oval 17"/>
                    <p:cNvSpPr/>
                    <p:nvPr/>
                  </p:nvSpPr>
                  <p:spPr>
                    <a:xfrm>
                      <a:off x="6025628" y="5046956"/>
                      <a:ext cx="1283595" cy="118902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</p:spPr>
                  <p:style>
                    <a:lnRef idx="0">
                      <a:schemeClr val="accent4"/>
                    </a:lnRef>
                    <a:fillRef idx="3">
                      <a:schemeClr val="accent4"/>
                    </a:fillRef>
                    <a:effectRef idx="3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9" name="Oval 18"/>
                    <p:cNvSpPr/>
                    <p:nvPr/>
                  </p:nvSpPr>
                  <p:spPr>
                    <a:xfrm>
                      <a:off x="3612347" y="5046956"/>
                      <a:ext cx="1283595" cy="118902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</p:spPr>
                  <p:style>
                    <a:lnRef idx="0">
                      <a:schemeClr val="accent4"/>
                    </a:lnRef>
                    <a:fillRef idx="3">
                      <a:schemeClr val="accent4"/>
                    </a:fillRef>
                    <a:effectRef idx="3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20" name="Oval 19"/>
                    <p:cNvSpPr/>
                    <p:nvPr/>
                  </p:nvSpPr>
                  <p:spPr>
                    <a:xfrm>
                      <a:off x="1195266" y="5039082"/>
                      <a:ext cx="1283595" cy="118902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</p:spPr>
                  <p:style>
                    <a:lnRef idx="0">
                      <a:schemeClr val="accent4"/>
                    </a:lnRef>
                    <a:fillRef idx="3">
                      <a:schemeClr val="accent4"/>
                    </a:fillRef>
                    <a:effectRef idx="3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  <p:sp>
                <p:nvSpPr>
                  <p:cNvPr id="23" name="Oval 22"/>
                  <p:cNvSpPr/>
                  <p:nvPr/>
                </p:nvSpPr>
                <p:spPr>
                  <a:xfrm>
                    <a:off x="10734437" y="5456441"/>
                    <a:ext cx="1389223" cy="1389856"/>
                  </a:xfrm>
                  <a:prstGeom prst="ellipse">
                    <a:avLst/>
                  </a:prstGeom>
                  <a:solidFill>
                    <a:srgbClr val="FFFFFF"/>
                  </a:solidFill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350"/>
                  </a:p>
                </p:txBody>
              </p:sp>
            </p:grpSp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7435" y="4612873"/>
                  <a:ext cx="1018914" cy="1018914"/>
                </a:xfrm>
                <a:prstGeom prst="rect">
                  <a:avLst/>
                </a:prstGeom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2862093" y="6188480"/>
                  <a:ext cx="1929600" cy="631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tx1"/>
                      </a:solidFill>
                      <a:latin typeface="Open Sans"/>
                    </a:rPr>
                    <a:t>Internet of Things</a:t>
                  </a:r>
                </a:p>
                <a:p>
                  <a:r>
                    <a:rPr lang="en-US" sz="1800" dirty="0" smtClean="0">
                      <a:solidFill>
                        <a:schemeClr val="tx1"/>
                      </a:solidFill>
                      <a:latin typeface="Open Sans"/>
                    </a:rPr>
                    <a:t>Technology</a:t>
                  </a:r>
                  <a:endParaRPr lang="el-GR" sz="1600" dirty="0">
                    <a:solidFill>
                      <a:schemeClr val="tx1"/>
                    </a:solidFill>
                    <a:latin typeface="Open Sans"/>
                  </a:endParaRPr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742" y="4430953"/>
                  <a:ext cx="1282969" cy="12829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89876" y="4359948"/>
                  <a:ext cx="1518896" cy="1518896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10834450" y="6188480"/>
                  <a:ext cx="1229746" cy="3609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tx1"/>
                      </a:solidFill>
                      <a:latin typeface="Open Sans"/>
                    </a:rPr>
                    <a:t>Teamwork</a:t>
                  </a:r>
                  <a:endParaRPr lang="el-GR" sz="1800" dirty="0">
                    <a:solidFill>
                      <a:schemeClr val="tx1"/>
                    </a:solidFill>
                    <a:latin typeface="Open Sans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42159" y="6147360"/>
                  <a:ext cx="1204751" cy="631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tx1"/>
                      </a:solidFill>
                      <a:latin typeface="Open Sans"/>
                    </a:rPr>
                    <a:t>Innovative</a:t>
                  </a:r>
                </a:p>
                <a:p>
                  <a:r>
                    <a:rPr lang="en-US" sz="1800" dirty="0" smtClean="0">
                      <a:solidFill>
                        <a:schemeClr val="tx1"/>
                      </a:solidFill>
                      <a:latin typeface="Open Sans"/>
                    </a:rPr>
                    <a:t>Idea</a:t>
                  </a:r>
                  <a:endParaRPr lang="el-GR" sz="1800" dirty="0">
                    <a:solidFill>
                      <a:schemeClr val="tx1"/>
                    </a:solidFill>
                    <a:latin typeface="Open Sans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5543068" y="6182144"/>
                  <a:ext cx="1767135" cy="3609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tx1"/>
                      </a:solidFill>
                      <a:latin typeface="Open Sans"/>
                    </a:rPr>
                    <a:t>Business Model</a:t>
                  </a:r>
                  <a:endParaRPr lang="el-GR" sz="1800" dirty="0">
                    <a:solidFill>
                      <a:schemeClr val="tx1"/>
                    </a:solidFill>
                    <a:latin typeface="Open Sans"/>
                  </a:endParaRPr>
                </a:p>
              </p:txBody>
            </p:sp>
          </p:grpSp>
          <p:sp>
            <p:nvSpPr>
              <p:cNvPr id="40" name="Shape 1649"/>
              <p:cNvSpPr/>
              <p:nvPr/>
            </p:nvSpPr>
            <p:spPr>
              <a:xfrm>
                <a:off x="4934932" y="2200006"/>
                <a:ext cx="3034312" cy="1049336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defTabSz="590133">
                  <a:lnSpc>
                    <a:spcPct val="93000"/>
                  </a:lnSpc>
                  <a:tabLst>
                    <a:tab pos="584200" algn="l"/>
                    <a:tab pos="1168400" algn="l"/>
                    <a:tab pos="1765300" algn="l"/>
                    <a:tab pos="2349500" algn="l"/>
                    <a:tab pos="2946400" algn="l"/>
                    <a:tab pos="3530600" algn="l"/>
                    <a:tab pos="4127500" algn="l"/>
                    <a:tab pos="4711700" algn="l"/>
                    <a:tab pos="5308600" algn="l"/>
                    <a:tab pos="5892800" algn="l"/>
                    <a:tab pos="6489700" algn="l"/>
                    <a:tab pos="7073900" algn="l"/>
                    <a:tab pos="7670800" algn="l"/>
                    <a:tab pos="8255000" algn="l"/>
                    <a:tab pos="8851900" algn="l"/>
                    <a:tab pos="9436100" algn="l"/>
                    <a:tab pos="10020300" algn="l"/>
                    <a:tab pos="10617200" algn="l"/>
                    <a:tab pos="11201400" algn="l"/>
                    <a:tab pos="11798300" algn="l"/>
                  </a:tabLst>
                  <a:defRPr sz="1800">
                    <a:solidFill>
                      <a:srgbClr val="726658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lvl1pPr>
              </a:lstStyle>
              <a:p>
                <a:r>
                  <a:rPr lang="en-US" sz="2400" b="1" dirty="0" smtClean="0">
                    <a:solidFill>
                      <a:schemeClr val="tx1"/>
                    </a:solidFill>
                    <a:latin typeface="Open Sans"/>
                  </a:rPr>
                  <a:t>Digital Innovation &amp; Entrepreneurship</a:t>
                </a:r>
                <a:endParaRPr sz="2400" b="1" dirty="0">
                  <a:solidFill>
                    <a:schemeClr val="tx1"/>
                  </a:solidFill>
                  <a:latin typeface="Open Sans"/>
                </a:endParaRPr>
              </a:p>
            </p:txBody>
          </p:sp>
          <p:pic>
            <p:nvPicPr>
              <p:cNvPr id="1026" name="Picture 2" descr="C:\Users\geopa\Desktop\85a70717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9207" y="5075064"/>
                <a:ext cx="1007957" cy="1007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C:\Users\geopa\Desktop\179937-business-seo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7178" y="5044913"/>
                <a:ext cx="1210443" cy="1137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2" name="Rectangle 61"/>
          <p:cNvSpPr/>
          <p:nvPr/>
        </p:nvSpPr>
        <p:spPr>
          <a:xfrm>
            <a:off x="-25400" y="-1"/>
            <a:ext cx="13038664" cy="1257882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760" y="121108"/>
            <a:ext cx="12931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Open Sans"/>
              </a:rPr>
              <a:t>Digital Innovation &amp; Entrepreneurship</a:t>
            </a:r>
            <a:endParaRPr lang="el-GR" sz="6000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44" name="Connector: Elbow 32"/>
          <p:cNvCxnSpPr>
            <a:cxnSpLocks/>
          </p:cNvCxnSpPr>
          <p:nvPr/>
        </p:nvCxnSpPr>
        <p:spPr>
          <a:xfrm>
            <a:off x="6502812" y="4733738"/>
            <a:ext cx="0" cy="38880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0100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7 - Ορθογώνιο"/>
          <p:cNvSpPr/>
          <p:nvPr/>
        </p:nvSpPr>
        <p:spPr>
          <a:xfrm>
            <a:off x="-6768" y="-38174"/>
            <a:ext cx="13034014" cy="976939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>
              <a:solidFill>
                <a:prstClr val="white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179426" y="1577966"/>
            <a:ext cx="10987268" cy="7796595"/>
            <a:chOff x="2018254" y="1455398"/>
            <a:chExt cx="5342277" cy="3843673"/>
          </a:xfrm>
        </p:grpSpPr>
        <p:sp>
          <p:nvSpPr>
            <p:cNvPr id="4" name="Freeform 3"/>
            <p:cNvSpPr/>
            <p:nvPr/>
          </p:nvSpPr>
          <p:spPr>
            <a:xfrm>
              <a:off x="4359926" y="3985369"/>
              <a:ext cx="415486" cy="585216"/>
            </a:xfrm>
            <a:custGeom>
              <a:avLst/>
              <a:gdLst>
                <a:gd name="connsiteX0" fmla="*/ 0 w 415486"/>
                <a:gd name="connsiteY0" fmla="*/ 0 h 585216"/>
                <a:gd name="connsiteX1" fmla="*/ 415486 w 415486"/>
                <a:gd name="connsiteY1" fmla="*/ 0 h 585216"/>
                <a:gd name="connsiteX2" fmla="*/ 415486 w 415486"/>
                <a:gd name="connsiteY2" fmla="*/ 585216 h 585216"/>
                <a:gd name="connsiteX3" fmla="*/ 0 w 415486"/>
                <a:gd name="connsiteY3" fmla="*/ 585216 h 585216"/>
                <a:gd name="connsiteX4" fmla="*/ 0 w 415486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486" h="585216">
                  <a:moveTo>
                    <a:pt x="0" y="0"/>
                  </a:moveTo>
                  <a:lnTo>
                    <a:pt x="415486" y="0"/>
                  </a:lnTo>
                  <a:lnTo>
                    <a:pt x="415486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9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4775413" y="3985369"/>
              <a:ext cx="282316" cy="585216"/>
            </a:xfrm>
            <a:custGeom>
              <a:avLst/>
              <a:gdLst>
                <a:gd name="connsiteX0" fmla="*/ 0 w 282316"/>
                <a:gd name="connsiteY0" fmla="*/ 0 h 585216"/>
                <a:gd name="connsiteX1" fmla="*/ 282316 w 282316"/>
                <a:gd name="connsiteY1" fmla="*/ 0 h 585216"/>
                <a:gd name="connsiteX2" fmla="*/ 282316 w 282316"/>
                <a:gd name="connsiteY2" fmla="*/ 585216 h 585216"/>
                <a:gd name="connsiteX3" fmla="*/ 0 w 282316"/>
                <a:gd name="connsiteY3" fmla="*/ 585216 h 585216"/>
                <a:gd name="connsiteX4" fmla="*/ 0 w 282316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6" h="585216">
                  <a:moveTo>
                    <a:pt x="0" y="0"/>
                  </a:moveTo>
                  <a:lnTo>
                    <a:pt x="282316" y="0"/>
                  </a:lnTo>
                  <a:lnTo>
                    <a:pt x="282316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359926" y="3404309"/>
              <a:ext cx="415486" cy="585216"/>
            </a:xfrm>
            <a:custGeom>
              <a:avLst/>
              <a:gdLst>
                <a:gd name="connsiteX0" fmla="*/ 0 w 415486"/>
                <a:gd name="connsiteY0" fmla="*/ 0 h 585216"/>
                <a:gd name="connsiteX1" fmla="*/ 415486 w 415486"/>
                <a:gd name="connsiteY1" fmla="*/ 0 h 585216"/>
                <a:gd name="connsiteX2" fmla="*/ 415486 w 415486"/>
                <a:gd name="connsiteY2" fmla="*/ 585216 h 585216"/>
                <a:gd name="connsiteX3" fmla="*/ 0 w 415486"/>
                <a:gd name="connsiteY3" fmla="*/ 585216 h 585216"/>
                <a:gd name="connsiteX4" fmla="*/ 0 w 415486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486" h="585216">
                  <a:moveTo>
                    <a:pt x="0" y="0"/>
                  </a:moveTo>
                  <a:lnTo>
                    <a:pt x="415486" y="0"/>
                  </a:lnTo>
                  <a:lnTo>
                    <a:pt x="415486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4775413" y="3404309"/>
              <a:ext cx="282316" cy="585216"/>
            </a:xfrm>
            <a:custGeom>
              <a:avLst/>
              <a:gdLst>
                <a:gd name="connsiteX0" fmla="*/ 0 w 282316"/>
                <a:gd name="connsiteY0" fmla="*/ 0 h 585216"/>
                <a:gd name="connsiteX1" fmla="*/ 282316 w 282316"/>
                <a:gd name="connsiteY1" fmla="*/ 0 h 585216"/>
                <a:gd name="connsiteX2" fmla="*/ 282316 w 282316"/>
                <a:gd name="connsiteY2" fmla="*/ 585216 h 585216"/>
                <a:gd name="connsiteX3" fmla="*/ 0 w 282316"/>
                <a:gd name="connsiteY3" fmla="*/ 585216 h 585216"/>
                <a:gd name="connsiteX4" fmla="*/ 0 w 282316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6" h="585216">
                  <a:moveTo>
                    <a:pt x="0" y="0"/>
                  </a:moveTo>
                  <a:lnTo>
                    <a:pt x="282316" y="0"/>
                  </a:lnTo>
                  <a:lnTo>
                    <a:pt x="282316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8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077608" y="1455398"/>
              <a:ext cx="980121" cy="867233"/>
              <a:chOff x="4077608" y="1455398"/>
              <a:chExt cx="980121" cy="867233"/>
            </a:xfrm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 rot="10800000">
                <a:off x="4077608" y="1455400"/>
                <a:ext cx="980121" cy="867231"/>
              </a:xfrm>
              <a:custGeom>
                <a:avLst/>
                <a:gdLst>
                  <a:gd name="connsiteX0" fmla="*/ 149225 w 584200"/>
                  <a:gd name="connsiteY0" fmla="*/ 93899 h 516912"/>
                  <a:gd name="connsiteX1" fmla="*/ 158221 w 584200"/>
                  <a:gd name="connsiteY1" fmla="*/ 73797 h 516912"/>
                  <a:gd name="connsiteX2" fmla="*/ 164571 w 584200"/>
                  <a:gd name="connsiteY2" fmla="*/ 51578 h 516912"/>
                  <a:gd name="connsiteX3" fmla="*/ 158221 w 584200"/>
                  <a:gd name="connsiteY3" fmla="*/ 73796 h 516912"/>
                  <a:gd name="connsiteX4" fmla="*/ 83609 w 584200"/>
                  <a:gd name="connsiteY4" fmla="*/ 139394 h 516912"/>
                  <a:gd name="connsiteX5" fmla="*/ 75671 w 584200"/>
                  <a:gd name="connsiteY5" fmla="*/ 138865 h 516912"/>
                  <a:gd name="connsiteX6" fmla="*/ 59267 w 584200"/>
                  <a:gd name="connsiteY6" fmla="*/ 133575 h 516912"/>
                  <a:gd name="connsiteX7" fmla="*/ 53533 w 584200"/>
                  <a:gd name="connsiteY7" fmla="*/ 130017 h 516912"/>
                  <a:gd name="connsiteX8" fmla="*/ 59266 w 584200"/>
                  <a:gd name="connsiteY8" fmla="*/ 133575 h 516912"/>
                  <a:gd name="connsiteX9" fmla="*/ 75671 w 584200"/>
                  <a:gd name="connsiteY9" fmla="*/ 138865 h 516912"/>
                  <a:gd name="connsiteX10" fmla="*/ 83608 w 584200"/>
                  <a:gd name="connsiteY10" fmla="*/ 139394 h 516912"/>
                  <a:gd name="connsiteX11" fmla="*/ 298979 w 584200"/>
                  <a:gd name="connsiteY11" fmla="*/ 516912 h 516912"/>
                  <a:gd name="connsiteX12" fmla="*/ 286808 w 584200"/>
                  <a:gd name="connsiteY12" fmla="*/ 516912 h 516912"/>
                  <a:gd name="connsiteX13" fmla="*/ 274638 w 584200"/>
                  <a:gd name="connsiteY13" fmla="*/ 512679 h 516912"/>
                  <a:gd name="connsiteX14" fmla="*/ 262996 w 584200"/>
                  <a:gd name="connsiteY14" fmla="*/ 504212 h 516912"/>
                  <a:gd name="connsiteX15" fmla="*/ 251883 w 584200"/>
                  <a:gd name="connsiteY15" fmla="*/ 492041 h 516912"/>
                  <a:gd name="connsiteX16" fmla="*/ 247650 w 584200"/>
                  <a:gd name="connsiteY16" fmla="*/ 484633 h 516912"/>
                  <a:gd name="connsiteX17" fmla="*/ 192088 w 584200"/>
                  <a:gd name="connsiteY17" fmla="*/ 389383 h 516912"/>
                  <a:gd name="connsiteX18" fmla="*/ 146579 w 584200"/>
                  <a:gd name="connsiteY18" fmla="*/ 310008 h 516912"/>
                  <a:gd name="connsiteX19" fmla="*/ 101071 w 584200"/>
                  <a:gd name="connsiteY19" fmla="*/ 231162 h 516912"/>
                  <a:gd name="connsiteX20" fmla="*/ 46037 w 584200"/>
                  <a:gd name="connsiteY20" fmla="*/ 135912 h 516912"/>
                  <a:gd name="connsiteX21" fmla="*/ 33279 w 584200"/>
                  <a:gd name="connsiteY21" fmla="*/ 113823 h 516912"/>
                  <a:gd name="connsiteX22" fmla="*/ 33936 w 584200"/>
                  <a:gd name="connsiteY22" fmla="*/ 114454 h 516912"/>
                  <a:gd name="connsiteX23" fmla="*/ 30162 w 584200"/>
                  <a:gd name="connsiteY23" fmla="*/ 110827 h 516912"/>
                  <a:gd name="connsiteX24" fmla="*/ 19050 w 584200"/>
                  <a:gd name="connsiteY24" fmla="*/ 93899 h 516912"/>
                  <a:gd name="connsiteX25" fmla="*/ 10054 w 584200"/>
                  <a:gd name="connsiteY25" fmla="*/ 73797 h 516912"/>
                  <a:gd name="connsiteX26" fmla="*/ 3175 w 584200"/>
                  <a:gd name="connsiteY26" fmla="*/ 51578 h 516912"/>
                  <a:gd name="connsiteX27" fmla="*/ 0 w 584200"/>
                  <a:gd name="connsiteY27" fmla="*/ 26714 h 516912"/>
                  <a:gd name="connsiteX28" fmla="*/ 0 w 584200"/>
                  <a:gd name="connsiteY28" fmla="*/ 14547 h 516912"/>
                  <a:gd name="connsiteX29" fmla="*/ 0 w 584200"/>
                  <a:gd name="connsiteY29" fmla="*/ 0 h 516912"/>
                  <a:gd name="connsiteX30" fmla="*/ 584200 w 584200"/>
                  <a:gd name="connsiteY30" fmla="*/ 0 h 516912"/>
                  <a:gd name="connsiteX31" fmla="*/ 584200 w 584200"/>
                  <a:gd name="connsiteY31" fmla="*/ 14547 h 516912"/>
                  <a:gd name="connsiteX32" fmla="*/ 584200 w 584200"/>
                  <a:gd name="connsiteY32" fmla="*/ 26714 h 516912"/>
                  <a:gd name="connsiteX33" fmla="*/ 581025 w 584200"/>
                  <a:gd name="connsiteY33" fmla="*/ 51578 h 516912"/>
                  <a:gd name="connsiteX34" fmla="*/ 574146 w 584200"/>
                  <a:gd name="connsiteY34" fmla="*/ 73796 h 516912"/>
                  <a:gd name="connsiteX35" fmla="*/ 569048 w 584200"/>
                  <a:gd name="connsiteY35" fmla="*/ 85190 h 516912"/>
                  <a:gd name="connsiteX36" fmla="*/ 558074 w 584200"/>
                  <a:gd name="connsiteY36" fmla="*/ 104188 h 516912"/>
                  <a:gd name="connsiteX37" fmla="*/ 539750 w 584200"/>
                  <a:gd name="connsiteY37" fmla="*/ 135912 h 516912"/>
                  <a:gd name="connsiteX38" fmla="*/ 484717 w 584200"/>
                  <a:gd name="connsiteY38" fmla="*/ 231162 h 516912"/>
                  <a:gd name="connsiteX39" fmla="*/ 439209 w 584200"/>
                  <a:gd name="connsiteY39" fmla="*/ 310008 h 516912"/>
                  <a:gd name="connsiteX40" fmla="*/ 393700 w 584200"/>
                  <a:gd name="connsiteY40" fmla="*/ 389383 h 516912"/>
                  <a:gd name="connsiteX41" fmla="*/ 338667 w 584200"/>
                  <a:gd name="connsiteY41" fmla="*/ 484633 h 516912"/>
                  <a:gd name="connsiteX42" fmla="*/ 333375 w 584200"/>
                  <a:gd name="connsiteY42" fmla="*/ 492041 h 516912"/>
                  <a:gd name="connsiteX43" fmla="*/ 323321 w 584200"/>
                  <a:gd name="connsiteY43" fmla="*/ 504212 h 516912"/>
                  <a:gd name="connsiteX44" fmla="*/ 311679 w 584200"/>
                  <a:gd name="connsiteY44" fmla="*/ 512679 h 516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84200" h="516912">
                    <a:moveTo>
                      <a:pt x="149225" y="93899"/>
                    </a:moveTo>
                    <a:lnTo>
                      <a:pt x="158221" y="73797"/>
                    </a:lnTo>
                    <a:lnTo>
                      <a:pt x="164571" y="51578"/>
                    </a:lnTo>
                    <a:lnTo>
                      <a:pt x="158221" y="73796"/>
                    </a:lnTo>
                    <a:close/>
                    <a:moveTo>
                      <a:pt x="83609" y="139394"/>
                    </a:moveTo>
                    <a:lnTo>
                      <a:pt x="75671" y="138865"/>
                    </a:lnTo>
                    <a:lnTo>
                      <a:pt x="59267" y="133575"/>
                    </a:lnTo>
                    <a:lnTo>
                      <a:pt x="53533" y="130017"/>
                    </a:lnTo>
                    <a:lnTo>
                      <a:pt x="59266" y="133575"/>
                    </a:lnTo>
                    <a:lnTo>
                      <a:pt x="75671" y="138865"/>
                    </a:lnTo>
                    <a:lnTo>
                      <a:pt x="83608" y="139394"/>
                    </a:lnTo>
                    <a:close/>
                    <a:moveTo>
                      <a:pt x="298979" y="516912"/>
                    </a:moveTo>
                    <a:lnTo>
                      <a:pt x="286808" y="516912"/>
                    </a:lnTo>
                    <a:lnTo>
                      <a:pt x="274638" y="512679"/>
                    </a:lnTo>
                    <a:lnTo>
                      <a:pt x="262996" y="504212"/>
                    </a:lnTo>
                    <a:lnTo>
                      <a:pt x="251883" y="492041"/>
                    </a:lnTo>
                    <a:lnTo>
                      <a:pt x="247650" y="484633"/>
                    </a:lnTo>
                    <a:lnTo>
                      <a:pt x="192088" y="389383"/>
                    </a:lnTo>
                    <a:lnTo>
                      <a:pt x="146579" y="310008"/>
                    </a:lnTo>
                    <a:lnTo>
                      <a:pt x="101071" y="231162"/>
                    </a:lnTo>
                    <a:lnTo>
                      <a:pt x="46037" y="135912"/>
                    </a:lnTo>
                    <a:lnTo>
                      <a:pt x="33279" y="113823"/>
                    </a:lnTo>
                    <a:lnTo>
                      <a:pt x="33936" y="114454"/>
                    </a:lnTo>
                    <a:lnTo>
                      <a:pt x="30162" y="110827"/>
                    </a:lnTo>
                    <a:lnTo>
                      <a:pt x="19050" y="93899"/>
                    </a:lnTo>
                    <a:lnTo>
                      <a:pt x="10054" y="73797"/>
                    </a:lnTo>
                    <a:lnTo>
                      <a:pt x="3175" y="51578"/>
                    </a:lnTo>
                    <a:lnTo>
                      <a:pt x="0" y="26714"/>
                    </a:lnTo>
                    <a:lnTo>
                      <a:pt x="0" y="14547"/>
                    </a:lnTo>
                    <a:lnTo>
                      <a:pt x="0" y="0"/>
                    </a:lnTo>
                    <a:lnTo>
                      <a:pt x="584200" y="0"/>
                    </a:lnTo>
                    <a:lnTo>
                      <a:pt x="584200" y="14547"/>
                    </a:lnTo>
                    <a:lnTo>
                      <a:pt x="584200" y="26714"/>
                    </a:lnTo>
                    <a:lnTo>
                      <a:pt x="581025" y="51578"/>
                    </a:lnTo>
                    <a:lnTo>
                      <a:pt x="574146" y="73796"/>
                    </a:lnTo>
                    <a:lnTo>
                      <a:pt x="569048" y="85190"/>
                    </a:lnTo>
                    <a:lnTo>
                      <a:pt x="558074" y="104188"/>
                    </a:lnTo>
                    <a:lnTo>
                      <a:pt x="539750" y="135912"/>
                    </a:lnTo>
                    <a:lnTo>
                      <a:pt x="484717" y="231162"/>
                    </a:lnTo>
                    <a:lnTo>
                      <a:pt x="439209" y="310008"/>
                    </a:lnTo>
                    <a:lnTo>
                      <a:pt x="393700" y="389383"/>
                    </a:lnTo>
                    <a:lnTo>
                      <a:pt x="338667" y="484633"/>
                    </a:lnTo>
                    <a:lnTo>
                      <a:pt x="333375" y="492041"/>
                    </a:lnTo>
                    <a:lnTo>
                      <a:pt x="323321" y="504212"/>
                    </a:lnTo>
                    <a:lnTo>
                      <a:pt x="311679" y="512679"/>
                    </a:lnTo>
                    <a:close/>
                  </a:path>
                </a:pathLst>
              </a:custGeom>
              <a:solidFill>
                <a:srgbClr val="ECAE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hangingPunct="0"/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 rot="10800000">
                <a:off x="4379691" y="1455398"/>
                <a:ext cx="358152" cy="244517"/>
              </a:xfrm>
              <a:custGeom>
                <a:avLst/>
                <a:gdLst>
                  <a:gd name="connsiteX0" fmla="*/ 108311 w 213476"/>
                  <a:gd name="connsiteY0" fmla="*/ 145744 h 145744"/>
                  <a:gd name="connsiteX1" fmla="*/ 96140 w 213476"/>
                  <a:gd name="connsiteY1" fmla="*/ 145744 h 145744"/>
                  <a:gd name="connsiteX2" fmla="*/ 83970 w 213476"/>
                  <a:gd name="connsiteY2" fmla="*/ 141511 h 145744"/>
                  <a:gd name="connsiteX3" fmla="*/ 72328 w 213476"/>
                  <a:gd name="connsiteY3" fmla="*/ 133044 h 145744"/>
                  <a:gd name="connsiteX4" fmla="*/ 61215 w 213476"/>
                  <a:gd name="connsiteY4" fmla="*/ 120873 h 145744"/>
                  <a:gd name="connsiteX5" fmla="*/ 56982 w 213476"/>
                  <a:gd name="connsiteY5" fmla="*/ 113465 h 145744"/>
                  <a:gd name="connsiteX6" fmla="*/ 1420 w 213476"/>
                  <a:gd name="connsiteY6" fmla="*/ 18215 h 145744"/>
                  <a:gd name="connsiteX7" fmla="*/ 0 w 213476"/>
                  <a:gd name="connsiteY7" fmla="*/ 15738 h 145744"/>
                  <a:gd name="connsiteX8" fmla="*/ 5653 w 213476"/>
                  <a:gd name="connsiteY8" fmla="*/ 19636 h 145744"/>
                  <a:gd name="connsiteX9" fmla="*/ 15178 w 213476"/>
                  <a:gd name="connsiteY9" fmla="*/ 23351 h 145744"/>
                  <a:gd name="connsiteX10" fmla="*/ 20999 w 213476"/>
                  <a:gd name="connsiteY10" fmla="*/ 23882 h 145744"/>
                  <a:gd name="connsiteX11" fmla="*/ 26819 w 213476"/>
                  <a:gd name="connsiteY11" fmla="*/ 23882 h 145744"/>
                  <a:gd name="connsiteX12" fmla="*/ 32111 w 213476"/>
                  <a:gd name="connsiteY12" fmla="*/ 23351 h 145744"/>
                  <a:gd name="connsiteX13" fmla="*/ 42165 w 213476"/>
                  <a:gd name="connsiteY13" fmla="*/ 19636 h 145744"/>
                  <a:gd name="connsiteX14" fmla="*/ 49574 w 213476"/>
                  <a:gd name="connsiteY14" fmla="*/ 13798 h 145744"/>
                  <a:gd name="connsiteX15" fmla="*/ 55924 w 213476"/>
                  <a:gd name="connsiteY15" fmla="*/ 5307 h 145744"/>
                  <a:gd name="connsiteX16" fmla="*/ 57511 w 213476"/>
                  <a:gd name="connsiteY16" fmla="*/ 0 h 145744"/>
                  <a:gd name="connsiteX17" fmla="*/ 63332 w 213476"/>
                  <a:gd name="connsiteY17" fmla="*/ 0 h 145744"/>
                  <a:gd name="connsiteX18" fmla="*/ 64919 w 213476"/>
                  <a:gd name="connsiteY18" fmla="*/ 5307 h 145744"/>
                  <a:gd name="connsiteX19" fmla="*/ 70740 w 213476"/>
                  <a:gd name="connsiteY19" fmla="*/ 13798 h 145744"/>
                  <a:gd name="connsiteX20" fmla="*/ 78678 w 213476"/>
                  <a:gd name="connsiteY20" fmla="*/ 19636 h 145744"/>
                  <a:gd name="connsiteX21" fmla="*/ 88732 w 213476"/>
                  <a:gd name="connsiteY21" fmla="*/ 23351 h 145744"/>
                  <a:gd name="connsiteX22" fmla="*/ 94024 w 213476"/>
                  <a:gd name="connsiteY22" fmla="*/ 23882 h 145744"/>
                  <a:gd name="connsiteX23" fmla="*/ 99844 w 213476"/>
                  <a:gd name="connsiteY23" fmla="*/ 23882 h 145744"/>
                  <a:gd name="connsiteX24" fmla="*/ 105136 w 213476"/>
                  <a:gd name="connsiteY24" fmla="*/ 23351 h 145744"/>
                  <a:gd name="connsiteX25" fmla="*/ 115190 w 213476"/>
                  <a:gd name="connsiteY25" fmla="*/ 19636 h 145744"/>
                  <a:gd name="connsiteX26" fmla="*/ 123128 w 213476"/>
                  <a:gd name="connsiteY26" fmla="*/ 13798 h 145744"/>
                  <a:gd name="connsiteX27" fmla="*/ 128419 w 213476"/>
                  <a:gd name="connsiteY27" fmla="*/ 5307 h 145744"/>
                  <a:gd name="connsiteX28" fmla="*/ 130007 w 213476"/>
                  <a:gd name="connsiteY28" fmla="*/ 0 h 145744"/>
                  <a:gd name="connsiteX29" fmla="*/ 137415 w 213476"/>
                  <a:gd name="connsiteY29" fmla="*/ 0 h 145744"/>
                  <a:gd name="connsiteX30" fmla="*/ 139003 w 213476"/>
                  <a:gd name="connsiteY30" fmla="*/ 5307 h 145744"/>
                  <a:gd name="connsiteX31" fmla="*/ 144294 w 213476"/>
                  <a:gd name="connsiteY31" fmla="*/ 13798 h 145744"/>
                  <a:gd name="connsiteX32" fmla="*/ 152761 w 213476"/>
                  <a:gd name="connsiteY32" fmla="*/ 19636 h 145744"/>
                  <a:gd name="connsiteX33" fmla="*/ 162815 w 213476"/>
                  <a:gd name="connsiteY33" fmla="*/ 23351 h 145744"/>
                  <a:gd name="connsiteX34" fmla="*/ 168107 w 213476"/>
                  <a:gd name="connsiteY34" fmla="*/ 23882 h 145744"/>
                  <a:gd name="connsiteX35" fmla="*/ 173399 w 213476"/>
                  <a:gd name="connsiteY35" fmla="*/ 23882 h 145744"/>
                  <a:gd name="connsiteX36" fmla="*/ 179219 w 213476"/>
                  <a:gd name="connsiteY36" fmla="*/ 23351 h 145744"/>
                  <a:gd name="connsiteX37" fmla="*/ 188744 w 213476"/>
                  <a:gd name="connsiteY37" fmla="*/ 19636 h 145744"/>
                  <a:gd name="connsiteX38" fmla="*/ 197211 w 213476"/>
                  <a:gd name="connsiteY38" fmla="*/ 13798 h 145744"/>
                  <a:gd name="connsiteX39" fmla="*/ 202503 w 213476"/>
                  <a:gd name="connsiteY39" fmla="*/ 5307 h 145744"/>
                  <a:gd name="connsiteX40" fmla="*/ 204090 w 213476"/>
                  <a:gd name="connsiteY40" fmla="*/ 0 h 145744"/>
                  <a:gd name="connsiteX41" fmla="*/ 213476 w 213476"/>
                  <a:gd name="connsiteY41" fmla="*/ 0 h 145744"/>
                  <a:gd name="connsiteX42" fmla="*/ 203032 w 213476"/>
                  <a:gd name="connsiteY42" fmla="*/ 18215 h 145744"/>
                  <a:gd name="connsiteX43" fmla="*/ 147999 w 213476"/>
                  <a:gd name="connsiteY43" fmla="*/ 113465 h 145744"/>
                  <a:gd name="connsiteX44" fmla="*/ 142707 w 213476"/>
                  <a:gd name="connsiteY44" fmla="*/ 120873 h 145744"/>
                  <a:gd name="connsiteX45" fmla="*/ 132653 w 213476"/>
                  <a:gd name="connsiteY45" fmla="*/ 133044 h 145744"/>
                  <a:gd name="connsiteX46" fmla="*/ 121011 w 213476"/>
                  <a:gd name="connsiteY46" fmla="*/ 141511 h 145744"/>
                  <a:gd name="connsiteX47" fmla="*/ 108311 w 213476"/>
                  <a:gd name="connsiteY47" fmla="*/ 145744 h 14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13476" h="145744">
                    <a:moveTo>
                      <a:pt x="108311" y="145744"/>
                    </a:moveTo>
                    <a:lnTo>
                      <a:pt x="96140" y="145744"/>
                    </a:lnTo>
                    <a:lnTo>
                      <a:pt x="83970" y="141511"/>
                    </a:lnTo>
                    <a:lnTo>
                      <a:pt x="72328" y="133044"/>
                    </a:lnTo>
                    <a:lnTo>
                      <a:pt x="61215" y="120873"/>
                    </a:lnTo>
                    <a:lnTo>
                      <a:pt x="56982" y="113465"/>
                    </a:lnTo>
                    <a:lnTo>
                      <a:pt x="1420" y="18215"/>
                    </a:lnTo>
                    <a:lnTo>
                      <a:pt x="0" y="15738"/>
                    </a:lnTo>
                    <a:lnTo>
                      <a:pt x="5653" y="19636"/>
                    </a:lnTo>
                    <a:lnTo>
                      <a:pt x="15178" y="23351"/>
                    </a:lnTo>
                    <a:lnTo>
                      <a:pt x="20999" y="23882"/>
                    </a:lnTo>
                    <a:lnTo>
                      <a:pt x="26819" y="23882"/>
                    </a:lnTo>
                    <a:lnTo>
                      <a:pt x="32111" y="23351"/>
                    </a:lnTo>
                    <a:lnTo>
                      <a:pt x="42165" y="19636"/>
                    </a:lnTo>
                    <a:lnTo>
                      <a:pt x="49574" y="13798"/>
                    </a:lnTo>
                    <a:lnTo>
                      <a:pt x="55924" y="5307"/>
                    </a:lnTo>
                    <a:lnTo>
                      <a:pt x="57511" y="0"/>
                    </a:lnTo>
                    <a:lnTo>
                      <a:pt x="63332" y="0"/>
                    </a:lnTo>
                    <a:lnTo>
                      <a:pt x="64919" y="5307"/>
                    </a:lnTo>
                    <a:lnTo>
                      <a:pt x="70740" y="13798"/>
                    </a:lnTo>
                    <a:lnTo>
                      <a:pt x="78678" y="19636"/>
                    </a:lnTo>
                    <a:lnTo>
                      <a:pt x="88732" y="23351"/>
                    </a:lnTo>
                    <a:lnTo>
                      <a:pt x="94024" y="23882"/>
                    </a:lnTo>
                    <a:lnTo>
                      <a:pt x="99844" y="23882"/>
                    </a:lnTo>
                    <a:lnTo>
                      <a:pt x="105136" y="23351"/>
                    </a:lnTo>
                    <a:lnTo>
                      <a:pt x="115190" y="19636"/>
                    </a:lnTo>
                    <a:lnTo>
                      <a:pt x="123128" y="13798"/>
                    </a:lnTo>
                    <a:lnTo>
                      <a:pt x="128419" y="5307"/>
                    </a:lnTo>
                    <a:lnTo>
                      <a:pt x="130007" y="0"/>
                    </a:lnTo>
                    <a:lnTo>
                      <a:pt x="137415" y="0"/>
                    </a:lnTo>
                    <a:lnTo>
                      <a:pt x="139003" y="5307"/>
                    </a:lnTo>
                    <a:lnTo>
                      <a:pt x="144294" y="13798"/>
                    </a:lnTo>
                    <a:lnTo>
                      <a:pt x="152761" y="19636"/>
                    </a:lnTo>
                    <a:lnTo>
                      <a:pt x="162815" y="23351"/>
                    </a:lnTo>
                    <a:lnTo>
                      <a:pt x="168107" y="23882"/>
                    </a:lnTo>
                    <a:lnTo>
                      <a:pt x="173399" y="23882"/>
                    </a:lnTo>
                    <a:lnTo>
                      <a:pt x="179219" y="23351"/>
                    </a:lnTo>
                    <a:lnTo>
                      <a:pt x="188744" y="19636"/>
                    </a:lnTo>
                    <a:lnTo>
                      <a:pt x="197211" y="13798"/>
                    </a:lnTo>
                    <a:lnTo>
                      <a:pt x="202503" y="5307"/>
                    </a:lnTo>
                    <a:lnTo>
                      <a:pt x="204090" y="0"/>
                    </a:lnTo>
                    <a:lnTo>
                      <a:pt x="213476" y="0"/>
                    </a:lnTo>
                    <a:lnTo>
                      <a:pt x="203032" y="18215"/>
                    </a:lnTo>
                    <a:lnTo>
                      <a:pt x="147999" y="113465"/>
                    </a:lnTo>
                    <a:lnTo>
                      <a:pt x="142707" y="120873"/>
                    </a:lnTo>
                    <a:lnTo>
                      <a:pt x="132653" y="133044"/>
                    </a:lnTo>
                    <a:lnTo>
                      <a:pt x="121011" y="141511"/>
                    </a:lnTo>
                    <a:lnTo>
                      <a:pt x="108311" y="145744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Freeform 10"/>
            <p:cNvSpPr>
              <a:spLocks/>
            </p:cNvSpPr>
            <p:nvPr/>
          </p:nvSpPr>
          <p:spPr bwMode="auto">
            <a:xfrm rot="10800000">
              <a:off x="4917457" y="2088767"/>
              <a:ext cx="13318" cy="888"/>
            </a:xfrm>
            <a:custGeom>
              <a:avLst/>
              <a:gdLst>
                <a:gd name="connsiteX0" fmla="*/ 7938 w 7938"/>
                <a:gd name="connsiteY0" fmla="*/ 529 h 529"/>
                <a:gd name="connsiteX1" fmla="*/ 7937 w 7938"/>
                <a:gd name="connsiteY1" fmla="*/ 529 h 529"/>
                <a:gd name="connsiteX2" fmla="*/ 0 w 7938"/>
                <a:gd name="connsiteY2" fmla="*/ 0 h 529"/>
                <a:gd name="connsiteX3" fmla="*/ 7938 w 7938"/>
                <a:gd name="connsiteY3" fmla="*/ 529 h 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8" h="529">
                  <a:moveTo>
                    <a:pt x="7938" y="529"/>
                  </a:moveTo>
                  <a:lnTo>
                    <a:pt x="7937" y="529"/>
                  </a:lnTo>
                  <a:lnTo>
                    <a:pt x="0" y="0"/>
                  </a:lnTo>
                  <a:lnTo>
                    <a:pt x="7938" y="529"/>
                  </a:ln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10800000">
              <a:off x="4930775" y="2089653"/>
              <a:ext cx="37141" cy="14844"/>
            </a:xfrm>
            <a:custGeom>
              <a:avLst/>
              <a:gdLst>
                <a:gd name="connsiteX0" fmla="*/ 22138 w 22138"/>
                <a:gd name="connsiteY0" fmla="*/ 8848 h 8848"/>
                <a:gd name="connsiteX1" fmla="*/ 5733 w 22138"/>
                <a:gd name="connsiteY1" fmla="*/ 3558 h 8848"/>
                <a:gd name="connsiteX2" fmla="*/ 0 w 22138"/>
                <a:gd name="connsiteY2" fmla="*/ 0 h 8848"/>
                <a:gd name="connsiteX3" fmla="*/ 5734 w 22138"/>
                <a:gd name="connsiteY3" fmla="*/ 3558 h 8848"/>
                <a:gd name="connsiteX4" fmla="*/ 22138 w 22138"/>
                <a:gd name="connsiteY4" fmla="*/ 8848 h 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8" h="8848">
                  <a:moveTo>
                    <a:pt x="22138" y="8848"/>
                  </a:moveTo>
                  <a:lnTo>
                    <a:pt x="5733" y="3558"/>
                  </a:lnTo>
                  <a:lnTo>
                    <a:pt x="0" y="0"/>
                  </a:lnTo>
                  <a:lnTo>
                    <a:pt x="5734" y="3558"/>
                  </a:lnTo>
                  <a:lnTo>
                    <a:pt x="22138" y="8848"/>
                  </a:ln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10800000">
              <a:off x="4781626" y="2165095"/>
              <a:ext cx="25746" cy="71003"/>
            </a:xfrm>
            <a:custGeom>
              <a:avLst/>
              <a:gdLst>
                <a:gd name="connsiteX0" fmla="*/ 0 w 15346"/>
                <a:gd name="connsiteY0" fmla="*/ 42321 h 42321"/>
                <a:gd name="connsiteX1" fmla="*/ 8996 w 15346"/>
                <a:gd name="connsiteY1" fmla="*/ 22218 h 42321"/>
                <a:gd name="connsiteX2" fmla="*/ 15346 w 15346"/>
                <a:gd name="connsiteY2" fmla="*/ 0 h 42321"/>
                <a:gd name="connsiteX3" fmla="*/ 8996 w 15346"/>
                <a:gd name="connsiteY3" fmla="*/ 22219 h 42321"/>
                <a:gd name="connsiteX4" fmla="*/ 0 w 15346"/>
                <a:gd name="connsiteY4" fmla="*/ 42321 h 4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6" h="42321">
                  <a:moveTo>
                    <a:pt x="0" y="42321"/>
                  </a:moveTo>
                  <a:lnTo>
                    <a:pt x="8996" y="22218"/>
                  </a:lnTo>
                  <a:lnTo>
                    <a:pt x="15346" y="0"/>
                  </a:lnTo>
                  <a:lnTo>
                    <a:pt x="8996" y="22219"/>
                  </a:lnTo>
                  <a:lnTo>
                    <a:pt x="0" y="42321"/>
                  </a:ln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0800000">
              <a:off x="4769731" y="2242188"/>
              <a:ext cx="10989" cy="46247"/>
            </a:xfrm>
            <a:custGeom>
              <a:avLst/>
              <a:gdLst>
                <a:gd name="connsiteX0" fmla="*/ 10989 w 10989"/>
                <a:gd name="connsiteY0" fmla="*/ 46247 h 46247"/>
                <a:gd name="connsiteX1" fmla="*/ 0 w 10989"/>
                <a:gd name="connsiteY1" fmla="*/ 46247 h 46247"/>
                <a:gd name="connsiteX2" fmla="*/ 5308 w 10989"/>
                <a:gd name="connsiteY2" fmla="*/ 10621 h 46247"/>
                <a:gd name="connsiteX3" fmla="*/ 5308 w 10989"/>
                <a:gd name="connsiteY3" fmla="*/ 0 h 46247"/>
                <a:gd name="connsiteX4" fmla="*/ 6191 w 10989"/>
                <a:gd name="connsiteY4" fmla="*/ 22164 h 46247"/>
                <a:gd name="connsiteX5" fmla="*/ 10989 w 10989"/>
                <a:gd name="connsiteY5" fmla="*/ 46247 h 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89" h="46247">
                  <a:moveTo>
                    <a:pt x="10989" y="46247"/>
                  </a:moveTo>
                  <a:lnTo>
                    <a:pt x="0" y="46247"/>
                  </a:lnTo>
                  <a:lnTo>
                    <a:pt x="5308" y="10621"/>
                  </a:lnTo>
                  <a:lnTo>
                    <a:pt x="5308" y="0"/>
                  </a:lnTo>
                  <a:lnTo>
                    <a:pt x="6191" y="22164"/>
                  </a:lnTo>
                  <a:lnTo>
                    <a:pt x="10989" y="46247"/>
                  </a:ln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077608" y="3985369"/>
              <a:ext cx="282317" cy="585216"/>
            </a:xfrm>
            <a:custGeom>
              <a:avLst/>
              <a:gdLst>
                <a:gd name="connsiteX0" fmla="*/ 0 w 282317"/>
                <a:gd name="connsiteY0" fmla="*/ 0 h 585216"/>
                <a:gd name="connsiteX1" fmla="*/ 282317 w 282317"/>
                <a:gd name="connsiteY1" fmla="*/ 0 h 585216"/>
                <a:gd name="connsiteX2" fmla="*/ 282317 w 282317"/>
                <a:gd name="connsiteY2" fmla="*/ 585216 h 585216"/>
                <a:gd name="connsiteX3" fmla="*/ 0 w 282317"/>
                <a:gd name="connsiteY3" fmla="*/ 585216 h 585216"/>
                <a:gd name="connsiteX4" fmla="*/ 0 w 282317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7" h="585216">
                  <a:moveTo>
                    <a:pt x="0" y="0"/>
                  </a:moveTo>
                  <a:lnTo>
                    <a:pt x="282317" y="0"/>
                  </a:lnTo>
                  <a:lnTo>
                    <a:pt x="282317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A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077608" y="3404309"/>
              <a:ext cx="282317" cy="585216"/>
            </a:xfrm>
            <a:custGeom>
              <a:avLst/>
              <a:gdLst>
                <a:gd name="connsiteX0" fmla="*/ 0 w 282317"/>
                <a:gd name="connsiteY0" fmla="*/ 0 h 585216"/>
                <a:gd name="connsiteX1" fmla="*/ 282317 w 282317"/>
                <a:gd name="connsiteY1" fmla="*/ 0 h 585216"/>
                <a:gd name="connsiteX2" fmla="*/ 282317 w 282317"/>
                <a:gd name="connsiteY2" fmla="*/ 585216 h 585216"/>
                <a:gd name="connsiteX3" fmla="*/ 0 w 282317"/>
                <a:gd name="connsiteY3" fmla="*/ 585216 h 585216"/>
                <a:gd name="connsiteX4" fmla="*/ 0 w 282317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7" h="585216">
                  <a:moveTo>
                    <a:pt x="0" y="0"/>
                  </a:moveTo>
                  <a:lnTo>
                    <a:pt x="282317" y="0"/>
                  </a:lnTo>
                  <a:lnTo>
                    <a:pt x="282317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C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077608" y="2823249"/>
              <a:ext cx="980121" cy="585216"/>
              <a:chOff x="4083272" y="2823249"/>
              <a:chExt cx="980121" cy="585216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4365590" y="2823249"/>
                <a:ext cx="415486" cy="585216"/>
              </a:xfrm>
              <a:custGeom>
                <a:avLst/>
                <a:gdLst>
                  <a:gd name="connsiteX0" fmla="*/ 0 w 415486"/>
                  <a:gd name="connsiteY0" fmla="*/ 0 h 585216"/>
                  <a:gd name="connsiteX1" fmla="*/ 415486 w 415486"/>
                  <a:gd name="connsiteY1" fmla="*/ 0 h 585216"/>
                  <a:gd name="connsiteX2" fmla="*/ 415486 w 415486"/>
                  <a:gd name="connsiteY2" fmla="*/ 585216 h 585216"/>
                  <a:gd name="connsiteX3" fmla="*/ 0 w 415486"/>
                  <a:gd name="connsiteY3" fmla="*/ 585216 h 585216"/>
                  <a:gd name="connsiteX4" fmla="*/ 0 w 415486"/>
                  <a:gd name="connsiteY4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486" h="585216">
                    <a:moveTo>
                      <a:pt x="0" y="0"/>
                    </a:moveTo>
                    <a:lnTo>
                      <a:pt x="415486" y="0"/>
                    </a:lnTo>
                    <a:lnTo>
                      <a:pt x="415486" y="585216"/>
                    </a:lnTo>
                    <a:lnTo>
                      <a:pt x="0" y="585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4781077" y="2823249"/>
                <a:ext cx="282316" cy="585216"/>
              </a:xfrm>
              <a:custGeom>
                <a:avLst/>
                <a:gdLst>
                  <a:gd name="connsiteX0" fmla="*/ 0 w 282316"/>
                  <a:gd name="connsiteY0" fmla="*/ 0 h 585216"/>
                  <a:gd name="connsiteX1" fmla="*/ 282316 w 282316"/>
                  <a:gd name="connsiteY1" fmla="*/ 0 h 585216"/>
                  <a:gd name="connsiteX2" fmla="*/ 282316 w 282316"/>
                  <a:gd name="connsiteY2" fmla="*/ 585216 h 585216"/>
                  <a:gd name="connsiteX3" fmla="*/ 0 w 282316"/>
                  <a:gd name="connsiteY3" fmla="*/ 585216 h 585216"/>
                  <a:gd name="connsiteX4" fmla="*/ 0 w 282316"/>
                  <a:gd name="connsiteY4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316" h="585216">
                    <a:moveTo>
                      <a:pt x="0" y="0"/>
                    </a:moveTo>
                    <a:lnTo>
                      <a:pt x="282316" y="0"/>
                    </a:lnTo>
                    <a:lnTo>
                      <a:pt x="282316" y="585216"/>
                    </a:lnTo>
                    <a:lnTo>
                      <a:pt x="0" y="585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4083272" y="2823249"/>
                <a:ext cx="282317" cy="585216"/>
              </a:xfrm>
              <a:custGeom>
                <a:avLst/>
                <a:gdLst>
                  <a:gd name="connsiteX0" fmla="*/ 0 w 282317"/>
                  <a:gd name="connsiteY0" fmla="*/ 0 h 585216"/>
                  <a:gd name="connsiteX1" fmla="*/ 282317 w 282317"/>
                  <a:gd name="connsiteY1" fmla="*/ 0 h 585216"/>
                  <a:gd name="connsiteX2" fmla="*/ 282317 w 282317"/>
                  <a:gd name="connsiteY2" fmla="*/ 585216 h 585216"/>
                  <a:gd name="connsiteX3" fmla="*/ 0 w 282317"/>
                  <a:gd name="connsiteY3" fmla="*/ 585216 h 585216"/>
                  <a:gd name="connsiteX4" fmla="*/ 0 w 282317"/>
                  <a:gd name="connsiteY4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317" h="585216">
                    <a:moveTo>
                      <a:pt x="0" y="0"/>
                    </a:moveTo>
                    <a:lnTo>
                      <a:pt x="282317" y="0"/>
                    </a:lnTo>
                    <a:lnTo>
                      <a:pt x="282317" y="585216"/>
                    </a:lnTo>
                    <a:lnTo>
                      <a:pt x="0" y="585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 20"/>
            <p:cNvSpPr>
              <a:spLocks/>
            </p:cNvSpPr>
            <p:nvPr/>
          </p:nvSpPr>
          <p:spPr bwMode="auto">
            <a:xfrm rot="10800000">
              <a:off x="4354618" y="2242188"/>
              <a:ext cx="10989" cy="585216"/>
            </a:xfrm>
            <a:custGeom>
              <a:avLst/>
              <a:gdLst>
                <a:gd name="connsiteX0" fmla="*/ 10989 w 10989"/>
                <a:gd name="connsiteY0" fmla="*/ 585216 h 585216"/>
                <a:gd name="connsiteX1" fmla="*/ 0 w 10989"/>
                <a:gd name="connsiteY1" fmla="*/ 585216 h 585216"/>
                <a:gd name="connsiteX2" fmla="*/ 4797 w 10989"/>
                <a:gd name="connsiteY2" fmla="*/ 561133 h 585216"/>
                <a:gd name="connsiteX3" fmla="*/ 5681 w 10989"/>
                <a:gd name="connsiteY3" fmla="*/ 538944 h 585216"/>
                <a:gd name="connsiteX4" fmla="*/ 5681 w 10989"/>
                <a:gd name="connsiteY4" fmla="*/ 0 h 585216"/>
                <a:gd name="connsiteX5" fmla="*/ 5682 w 10989"/>
                <a:gd name="connsiteY5" fmla="*/ 0 h 585216"/>
                <a:gd name="connsiteX6" fmla="*/ 5682 w 10989"/>
                <a:gd name="connsiteY6" fmla="*/ 529178 h 585216"/>
                <a:gd name="connsiteX7" fmla="*/ 5682 w 10989"/>
                <a:gd name="connsiteY7" fmla="*/ 549591 h 585216"/>
                <a:gd name="connsiteX8" fmla="*/ 10989 w 10989"/>
                <a:gd name="connsiteY8" fmla="*/ 585216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9" h="585216">
                  <a:moveTo>
                    <a:pt x="10989" y="585216"/>
                  </a:moveTo>
                  <a:lnTo>
                    <a:pt x="0" y="585216"/>
                  </a:lnTo>
                  <a:lnTo>
                    <a:pt x="4797" y="561133"/>
                  </a:lnTo>
                  <a:lnTo>
                    <a:pt x="5681" y="538944"/>
                  </a:lnTo>
                  <a:lnTo>
                    <a:pt x="5681" y="0"/>
                  </a:lnTo>
                  <a:lnTo>
                    <a:pt x="5682" y="0"/>
                  </a:lnTo>
                  <a:lnTo>
                    <a:pt x="5682" y="529178"/>
                  </a:lnTo>
                  <a:lnTo>
                    <a:pt x="5682" y="549591"/>
                  </a:lnTo>
                  <a:lnTo>
                    <a:pt x="10989" y="585216"/>
                  </a:lnTo>
                  <a:close/>
                </a:path>
              </a:pathLst>
            </a:custGeom>
            <a:solidFill>
              <a:srgbClr val="CDC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rot="10800000">
              <a:off x="4775412" y="2088770"/>
              <a:ext cx="282317" cy="738635"/>
            </a:xfrm>
            <a:custGeom>
              <a:avLst/>
              <a:gdLst>
                <a:gd name="connsiteX0" fmla="*/ 140271 w 282317"/>
                <a:gd name="connsiteY0" fmla="*/ 738635 h 738635"/>
                <a:gd name="connsiteX1" fmla="*/ 126955 w 282317"/>
                <a:gd name="connsiteY1" fmla="*/ 737747 h 738635"/>
                <a:gd name="connsiteX2" fmla="*/ 99433 w 282317"/>
                <a:gd name="connsiteY2" fmla="*/ 728872 h 738635"/>
                <a:gd name="connsiteX3" fmla="*/ 73687 w 282317"/>
                <a:gd name="connsiteY3" fmla="*/ 712896 h 738635"/>
                <a:gd name="connsiteX4" fmla="*/ 50605 w 282317"/>
                <a:gd name="connsiteY4" fmla="*/ 690708 h 738635"/>
                <a:gd name="connsiteX5" fmla="*/ 31961 w 282317"/>
                <a:gd name="connsiteY5" fmla="*/ 662307 h 738635"/>
                <a:gd name="connsiteX6" fmla="*/ 16869 w 282317"/>
                <a:gd name="connsiteY6" fmla="*/ 628581 h 738635"/>
                <a:gd name="connsiteX7" fmla="*/ 5327 w 282317"/>
                <a:gd name="connsiteY7" fmla="*/ 591304 h 738635"/>
                <a:gd name="connsiteX8" fmla="*/ 4550 w 282317"/>
                <a:gd name="connsiteY8" fmla="*/ 585216 h 738635"/>
                <a:gd name="connsiteX9" fmla="*/ 4549 w 282317"/>
                <a:gd name="connsiteY9" fmla="*/ 585216 h 738635"/>
                <a:gd name="connsiteX10" fmla="*/ 0 w 282317"/>
                <a:gd name="connsiteY10" fmla="*/ 549590 h 738635"/>
                <a:gd name="connsiteX11" fmla="*/ 0 w 282317"/>
                <a:gd name="connsiteY11" fmla="*/ 529177 h 738635"/>
                <a:gd name="connsiteX12" fmla="*/ 0 w 282317"/>
                <a:gd name="connsiteY12" fmla="*/ 0 h 738635"/>
                <a:gd name="connsiteX13" fmla="*/ 282316 w 282317"/>
                <a:gd name="connsiteY13" fmla="*/ 0 h 738635"/>
                <a:gd name="connsiteX14" fmla="*/ 282316 w 282317"/>
                <a:gd name="connsiteY14" fmla="*/ 538944 h 738635"/>
                <a:gd name="connsiteX15" fmla="*/ 282317 w 282317"/>
                <a:gd name="connsiteY15" fmla="*/ 538969 h 738635"/>
                <a:gd name="connsiteX16" fmla="*/ 282317 w 282317"/>
                <a:gd name="connsiteY16" fmla="*/ 549590 h 738635"/>
                <a:gd name="connsiteX17" fmla="*/ 277009 w 282317"/>
                <a:gd name="connsiteY17" fmla="*/ 585216 h 738635"/>
                <a:gd name="connsiteX18" fmla="*/ 277010 w 282317"/>
                <a:gd name="connsiteY18" fmla="*/ 585216 h 738635"/>
                <a:gd name="connsiteX19" fmla="*/ 276103 w 282317"/>
                <a:gd name="connsiteY19" fmla="*/ 591304 h 738635"/>
                <a:gd name="connsiteX20" fmla="*/ 265450 w 282317"/>
                <a:gd name="connsiteY20" fmla="*/ 628581 h 738635"/>
                <a:gd name="connsiteX21" fmla="*/ 250357 w 282317"/>
                <a:gd name="connsiteY21" fmla="*/ 662307 h 738635"/>
                <a:gd name="connsiteX22" fmla="*/ 230826 w 282317"/>
                <a:gd name="connsiteY22" fmla="*/ 690708 h 738635"/>
                <a:gd name="connsiteX23" fmla="*/ 208631 w 282317"/>
                <a:gd name="connsiteY23" fmla="*/ 712896 h 738635"/>
                <a:gd name="connsiteX24" fmla="*/ 182885 w 282317"/>
                <a:gd name="connsiteY24" fmla="*/ 728872 h 738635"/>
                <a:gd name="connsiteX25" fmla="*/ 155364 w 282317"/>
                <a:gd name="connsiteY25" fmla="*/ 737747 h 73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2317" h="738635">
                  <a:moveTo>
                    <a:pt x="140271" y="738635"/>
                  </a:moveTo>
                  <a:lnTo>
                    <a:pt x="126955" y="737747"/>
                  </a:lnTo>
                  <a:lnTo>
                    <a:pt x="99433" y="728872"/>
                  </a:lnTo>
                  <a:lnTo>
                    <a:pt x="73687" y="712896"/>
                  </a:lnTo>
                  <a:lnTo>
                    <a:pt x="50605" y="690708"/>
                  </a:lnTo>
                  <a:lnTo>
                    <a:pt x="31961" y="662307"/>
                  </a:lnTo>
                  <a:lnTo>
                    <a:pt x="16869" y="628581"/>
                  </a:lnTo>
                  <a:lnTo>
                    <a:pt x="5327" y="591304"/>
                  </a:lnTo>
                  <a:lnTo>
                    <a:pt x="4550" y="585216"/>
                  </a:lnTo>
                  <a:lnTo>
                    <a:pt x="4549" y="585216"/>
                  </a:lnTo>
                  <a:lnTo>
                    <a:pt x="0" y="549590"/>
                  </a:lnTo>
                  <a:lnTo>
                    <a:pt x="0" y="529177"/>
                  </a:lnTo>
                  <a:lnTo>
                    <a:pt x="0" y="0"/>
                  </a:lnTo>
                  <a:lnTo>
                    <a:pt x="282316" y="0"/>
                  </a:lnTo>
                  <a:lnTo>
                    <a:pt x="282316" y="538944"/>
                  </a:lnTo>
                  <a:lnTo>
                    <a:pt x="282317" y="538969"/>
                  </a:lnTo>
                  <a:lnTo>
                    <a:pt x="282317" y="549590"/>
                  </a:lnTo>
                  <a:lnTo>
                    <a:pt x="277009" y="585216"/>
                  </a:lnTo>
                  <a:lnTo>
                    <a:pt x="277010" y="585216"/>
                  </a:lnTo>
                  <a:lnTo>
                    <a:pt x="276103" y="591304"/>
                  </a:lnTo>
                  <a:lnTo>
                    <a:pt x="265450" y="628581"/>
                  </a:lnTo>
                  <a:lnTo>
                    <a:pt x="250357" y="662307"/>
                  </a:lnTo>
                  <a:lnTo>
                    <a:pt x="230826" y="690708"/>
                  </a:lnTo>
                  <a:lnTo>
                    <a:pt x="208631" y="712896"/>
                  </a:lnTo>
                  <a:lnTo>
                    <a:pt x="182885" y="728872"/>
                  </a:lnTo>
                  <a:lnTo>
                    <a:pt x="155364" y="737747"/>
                  </a:lnTo>
                  <a:close/>
                </a:path>
              </a:pathLst>
            </a:custGeom>
            <a:solidFill>
              <a:srgbClr val="2932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rot="10800000">
              <a:off x="4077608" y="2088769"/>
              <a:ext cx="282317" cy="738636"/>
            </a:xfrm>
            <a:custGeom>
              <a:avLst/>
              <a:gdLst>
                <a:gd name="connsiteX0" fmla="*/ 141158 w 282317"/>
                <a:gd name="connsiteY0" fmla="*/ 738636 h 738636"/>
                <a:gd name="connsiteX1" fmla="*/ 126954 w 282317"/>
                <a:gd name="connsiteY1" fmla="*/ 737748 h 738636"/>
                <a:gd name="connsiteX2" fmla="*/ 99432 w 282317"/>
                <a:gd name="connsiteY2" fmla="*/ 728873 h 738636"/>
                <a:gd name="connsiteX3" fmla="*/ 73686 w 282317"/>
                <a:gd name="connsiteY3" fmla="*/ 712897 h 738636"/>
                <a:gd name="connsiteX4" fmla="*/ 50604 w 282317"/>
                <a:gd name="connsiteY4" fmla="*/ 690709 h 738636"/>
                <a:gd name="connsiteX5" fmla="*/ 32848 w 282317"/>
                <a:gd name="connsiteY5" fmla="*/ 662308 h 738636"/>
                <a:gd name="connsiteX6" fmla="*/ 16868 w 282317"/>
                <a:gd name="connsiteY6" fmla="*/ 628582 h 738636"/>
                <a:gd name="connsiteX7" fmla="*/ 6214 w 282317"/>
                <a:gd name="connsiteY7" fmla="*/ 591305 h 738636"/>
                <a:gd name="connsiteX8" fmla="*/ 5307 w 282317"/>
                <a:gd name="connsiteY8" fmla="*/ 585216 h 738636"/>
                <a:gd name="connsiteX9" fmla="*/ 0 w 282317"/>
                <a:gd name="connsiteY9" fmla="*/ 549591 h 738636"/>
                <a:gd name="connsiteX10" fmla="*/ 0 w 282317"/>
                <a:gd name="connsiteY10" fmla="*/ 529178 h 738636"/>
                <a:gd name="connsiteX11" fmla="*/ 0 w 282317"/>
                <a:gd name="connsiteY11" fmla="*/ 0 h 738636"/>
                <a:gd name="connsiteX12" fmla="*/ 282317 w 282317"/>
                <a:gd name="connsiteY12" fmla="*/ 0 h 738636"/>
                <a:gd name="connsiteX13" fmla="*/ 282317 w 282317"/>
                <a:gd name="connsiteY13" fmla="*/ 529178 h 738636"/>
                <a:gd name="connsiteX14" fmla="*/ 282317 w 282317"/>
                <a:gd name="connsiteY14" fmla="*/ 549591 h 738636"/>
                <a:gd name="connsiteX15" fmla="*/ 277768 w 282317"/>
                <a:gd name="connsiteY15" fmla="*/ 585216 h 738636"/>
                <a:gd name="connsiteX16" fmla="*/ 276990 w 282317"/>
                <a:gd name="connsiteY16" fmla="*/ 591305 h 738636"/>
                <a:gd name="connsiteX17" fmla="*/ 265449 w 282317"/>
                <a:gd name="connsiteY17" fmla="*/ 628582 h 738636"/>
                <a:gd name="connsiteX18" fmla="*/ 250356 w 282317"/>
                <a:gd name="connsiteY18" fmla="*/ 662308 h 738636"/>
                <a:gd name="connsiteX19" fmla="*/ 230825 w 282317"/>
                <a:gd name="connsiteY19" fmla="*/ 690709 h 738636"/>
                <a:gd name="connsiteX20" fmla="*/ 208630 w 282317"/>
                <a:gd name="connsiteY20" fmla="*/ 712897 h 738636"/>
                <a:gd name="connsiteX21" fmla="*/ 182884 w 282317"/>
                <a:gd name="connsiteY21" fmla="*/ 728873 h 738636"/>
                <a:gd name="connsiteX22" fmla="*/ 155363 w 282317"/>
                <a:gd name="connsiteY22" fmla="*/ 737748 h 7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2317" h="738636">
                  <a:moveTo>
                    <a:pt x="141158" y="738636"/>
                  </a:moveTo>
                  <a:lnTo>
                    <a:pt x="126954" y="737748"/>
                  </a:lnTo>
                  <a:lnTo>
                    <a:pt x="99432" y="728873"/>
                  </a:lnTo>
                  <a:lnTo>
                    <a:pt x="73686" y="712897"/>
                  </a:lnTo>
                  <a:lnTo>
                    <a:pt x="50604" y="690709"/>
                  </a:lnTo>
                  <a:lnTo>
                    <a:pt x="32848" y="662308"/>
                  </a:lnTo>
                  <a:lnTo>
                    <a:pt x="16868" y="628582"/>
                  </a:lnTo>
                  <a:lnTo>
                    <a:pt x="6214" y="591305"/>
                  </a:lnTo>
                  <a:lnTo>
                    <a:pt x="5307" y="585216"/>
                  </a:lnTo>
                  <a:lnTo>
                    <a:pt x="0" y="549591"/>
                  </a:lnTo>
                  <a:lnTo>
                    <a:pt x="0" y="529178"/>
                  </a:lnTo>
                  <a:lnTo>
                    <a:pt x="0" y="0"/>
                  </a:lnTo>
                  <a:lnTo>
                    <a:pt x="282317" y="0"/>
                  </a:lnTo>
                  <a:lnTo>
                    <a:pt x="282317" y="529178"/>
                  </a:lnTo>
                  <a:lnTo>
                    <a:pt x="282317" y="549591"/>
                  </a:lnTo>
                  <a:lnTo>
                    <a:pt x="277768" y="585216"/>
                  </a:lnTo>
                  <a:lnTo>
                    <a:pt x="276990" y="591305"/>
                  </a:lnTo>
                  <a:lnTo>
                    <a:pt x="265449" y="628582"/>
                  </a:lnTo>
                  <a:lnTo>
                    <a:pt x="250356" y="662308"/>
                  </a:lnTo>
                  <a:lnTo>
                    <a:pt x="230825" y="690709"/>
                  </a:lnTo>
                  <a:lnTo>
                    <a:pt x="208630" y="712897"/>
                  </a:lnTo>
                  <a:lnTo>
                    <a:pt x="182884" y="728873"/>
                  </a:lnTo>
                  <a:lnTo>
                    <a:pt x="155363" y="737748"/>
                  </a:lnTo>
                  <a:close/>
                </a:path>
              </a:pathLst>
            </a:custGeom>
            <a:solidFill>
              <a:srgbClr val="44546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hangingPunct="0"/>
              <a:endParaRPr lang="en-US" sz="1350">
                <a:solidFill>
                  <a:srgbClr val="FFFFFF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rot="10800000">
              <a:off x="4359926" y="2078114"/>
              <a:ext cx="415486" cy="749290"/>
            </a:xfrm>
            <a:custGeom>
              <a:avLst/>
              <a:gdLst>
                <a:gd name="connsiteX0" fmla="*/ 207743 w 415486"/>
                <a:gd name="connsiteY0" fmla="*/ 749290 h 749290"/>
                <a:gd name="connsiteX1" fmla="*/ 186526 w 415486"/>
                <a:gd name="connsiteY1" fmla="*/ 748402 h 749290"/>
                <a:gd name="connsiteX2" fmla="*/ 145862 w 415486"/>
                <a:gd name="connsiteY2" fmla="*/ 740415 h 749290"/>
                <a:gd name="connsiteX3" fmla="*/ 108733 w 415486"/>
                <a:gd name="connsiteY3" fmla="*/ 723551 h 749290"/>
                <a:gd name="connsiteX4" fmla="*/ 76025 w 415486"/>
                <a:gd name="connsiteY4" fmla="*/ 701363 h 749290"/>
                <a:gd name="connsiteX5" fmla="*/ 47736 w 415486"/>
                <a:gd name="connsiteY5" fmla="*/ 672962 h 749290"/>
                <a:gd name="connsiteX6" fmla="*/ 24752 w 415486"/>
                <a:gd name="connsiteY6" fmla="*/ 639236 h 749290"/>
                <a:gd name="connsiteX7" fmla="*/ 8840 w 415486"/>
                <a:gd name="connsiteY7" fmla="*/ 601072 h 749290"/>
                <a:gd name="connsiteX8" fmla="*/ 5682 w 415486"/>
                <a:gd name="connsiteY8" fmla="*/ 585216 h 749290"/>
                <a:gd name="connsiteX9" fmla="*/ 884 w 415486"/>
                <a:gd name="connsiteY9" fmla="*/ 561133 h 749290"/>
                <a:gd name="connsiteX10" fmla="*/ 0 w 415486"/>
                <a:gd name="connsiteY10" fmla="*/ 538944 h 749290"/>
                <a:gd name="connsiteX11" fmla="*/ 0 w 415486"/>
                <a:gd name="connsiteY11" fmla="*/ 0 h 749290"/>
                <a:gd name="connsiteX12" fmla="*/ 415486 w 415486"/>
                <a:gd name="connsiteY12" fmla="*/ 0 h 749290"/>
                <a:gd name="connsiteX13" fmla="*/ 415486 w 415486"/>
                <a:gd name="connsiteY13" fmla="*/ 538944 h 749290"/>
                <a:gd name="connsiteX14" fmla="*/ 414602 w 415486"/>
                <a:gd name="connsiteY14" fmla="*/ 561133 h 749290"/>
                <a:gd name="connsiteX15" fmla="*/ 409805 w 415486"/>
                <a:gd name="connsiteY15" fmla="*/ 585216 h 749290"/>
                <a:gd name="connsiteX16" fmla="*/ 406646 w 415486"/>
                <a:gd name="connsiteY16" fmla="*/ 601072 h 749290"/>
                <a:gd name="connsiteX17" fmla="*/ 391617 w 415486"/>
                <a:gd name="connsiteY17" fmla="*/ 639236 h 749290"/>
                <a:gd name="connsiteX18" fmla="*/ 368633 w 415486"/>
                <a:gd name="connsiteY18" fmla="*/ 672962 h 749290"/>
                <a:gd name="connsiteX19" fmla="*/ 340345 w 415486"/>
                <a:gd name="connsiteY19" fmla="*/ 701363 h 749290"/>
                <a:gd name="connsiteX20" fmla="*/ 306752 w 415486"/>
                <a:gd name="connsiteY20" fmla="*/ 723551 h 749290"/>
                <a:gd name="connsiteX21" fmla="*/ 269624 w 415486"/>
                <a:gd name="connsiteY21" fmla="*/ 740415 h 749290"/>
                <a:gd name="connsiteX22" fmla="*/ 228959 w 415486"/>
                <a:gd name="connsiteY22" fmla="*/ 748402 h 74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5486" h="749290">
                  <a:moveTo>
                    <a:pt x="207743" y="749290"/>
                  </a:moveTo>
                  <a:lnTo>
                    <a:pt x="186526" y="748402"/>
                  </a:lnTo>
                  <a:lnTo>
                    <a:pt x="145862" y="740415"/>
                  </a:lnTo>
                  <a:lnTo>
                    <a:pt x="108733" y="723551"/>
                  </a:lnTo>
                  <a:lnTo>
                    <a:pt x="76025" y="701363"/>
                  </a:lnTo>
                  <a:lnTo>
                    <a:pt x="47736" y="672962"/>
                  </a:lnTo>
                  <a:lnTo>
                    <a:pt x="24752" y="639236"/>
                  </a:lnTo>
                  <a:lnTo>
                    <a:pt x="8840" y="601072"/>
                  </a:lnTo>
                  <a:lnTo>
                    <a:pt x="5682" y="585216"/>
                  </a:lnTo>
                  <a:lnTo>
                    <a:pt x="884" y="561133"/>
                  </a:lnTo>
                  <a:lnTo>
                    <a:pt x="0" y="538944"/>
                  </a:lnTo>
                  <a:lnTo>
                    <a:pt x="0" y="0"/>
                  </a:lnTo>
                  <a:lnTo>
                    <a:pt x="415486" y="0"/>
                  </a:lnTo>
                  <a:lnTo>
                    <a:pt x="415486" y="538944"/>
                  </a:lnTo>
                  <a:lnTo>
                    <a:pt x="414602" y="561133"/>
                  </a:lnTo>
                  <a:lnTo>
                    <a:pt x="409805" y="585216"/>
                  </a:lnTo>
                  <a:lnTo>
                    <a:pt x="406646" y="601072"/>
                  </a:lnTo>
                  <a:lnTo>
                    <a:pt x="391617" y="639236"/>
                  </a:lnTo>
                  <a:lnTo>
                    <a:pt x="368633" y="672962"/>
                  </a:lnTo>
                  <a:lnTo>
                    <a:pt x="340345" y="701363"/>
                  </a:lnTo>
                  <a:lnTo>
                    <a:pt x="306752" y="723551"/>
                  </a:lnTo>
                  <a:lnTo>
                    <a:pt x="269624" y="740415"/>
                  </a:lnTo>
                  <a:lnTo>
                    <a:pt x="228959" y="748402"/>
                  </a:lnTo>
                  <a:close/>
                </a:path>
              </a:pathLst>
            </a:custGeom>
            <a:solidFill>
              <a:srgbClr val="36435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rot="10800000">
              <a:off x="4359926" y="4566428"/>
              <a:ext cx="415486" cy="585216"/>
            </a:xfrm>
            <a:custGeom>
              <a:avLst/>
              <a:gdLst>
                <a:gd name="connsiteX0" fmla="*/ 415486 w 415486"/>
                <a:gd name="connsiteY0" fmla="*/ 585216 h 585216"/>
                <a:gd name="connsiteX1" fmla="*/ 0 w 415486"/>
                <a:gd name="connsiteY1" fmla="*/ 585216 h 585216"/>
                <a:gd name="connsiteX2" fmla="*/ 0 w 415486"/>
                <a:gd name="connsiteY2" fmla="*/ 0 h 585216"/>
                <a:gd name="connsiteX3" fmla="*/ 415486 w 415486"/>
                <a:gd name="connsiteY3" fmla="*/ 0 h 585216"/>
                <a:gd name="connsiteX4" fmla="*/ 415486 w 415486"/>
                <a:gd name="connsiteY4" fmla="*/ 585216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486" h="585216">
                  <a:moveTo>
                    <a:pt x="415486" y="585216"/>
                  </a:moveTo>
                  <a:lnTo>
                    <a:pt x="0" y="585216"/>
                  </a:lnTo>
                  <a:lnTo>
                    <a:pt x="0" y="0"/>
                  </a:lnTo>
                  <a:lnTo>
                    <a:pt x="415486" y="0"/>
                  </a:lnTo>
                  <a:lnTo>
                    <a:pt x="415486" y="5852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rot="10800000">
              <a:off x="4775412" y="4566428"/>
              <a:ext cx="282316" cy="585216"/>
            </a:xfrm>
            <a:custGeom>
              <a:avLst/>
              <a:gdLst>
                <a:gd name="connsiteX0" fmla="*/ 282316 w 282316"/>
                <a:gd name="connsiteY0" fmla="*/ 585216 h 585216"/>
                <a:gd name="connsiteX1" fmla="*/ 0 w 282316"/>
                <a:gd name="connsiteY1" fmla="*/ 585216 h 585216"/>
                <a:gd name="connsiteX2" fmla="*/ 0 w 282316"/>
                <a:gd name="connsiteY2" fmla="*/ 0 h 585216"/>
                <a:gd name="connsiteX3" fmla="*/ 282316 w 282316"/>
                <a:gd name="connsiteY3" fmla="*/ 0 h 585216"/>
                <a:gd name="connsiteX4" fmla="*/ 282316 w 282316"/>
                <a:gd name="connsiteY4" fmla="*/ 585216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6" h="585216">
                  <a:moveTo>
                    <a:pt x="282316" y="585216"/>
                  </a:moveTo>
                  <a:lnTo>
                    <a:pt x="0" y="585216"/>
                  </a:lnTo>
                  <a:lnTo>
                    <a:pt x="0" y="0"/>
                  </a:lnTo>
                  <a:lnTo>
                    <a:pt x="282316" y="0"/>
                  </a:lnTo>
                  <a:lnTo>
                    <a:pt x="282316" y="585216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077608" y="4566429"/>
              <a:ext cx="282317" cy="585216"/>
            </a:xfrm>
            <a:custGeom>
              <a:avLst/>
              <a:gdLst>
                <a:gd name="connsiteX0" fmla="*/ 0 w 282317"/>
                <a:gd name="connsiteY0" fmla="*/ 0 h 585216"/>
                <a:gd name="connsiteX1" fmla="*/ 282317 w 282317"/>
                <a:gd name="connsiteY1" fmla="*/ 0 h 585216"/>
                <a:gd name="connsiteX2" fmla="*/ 282317 w 282317"/>
                <a:gd name="connsiteY2" fmla="*/ 585216 h 585216"/>
                <a:gd name="connsiteX3" fmla="*/ 0 w 282317"/>
                <a:gd name="connsiteY3" fmla="*/ 585216 h 585216"/>
                <a:gd name="connsiteX4" fmla="*/ 0 w 282317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7" h="585216">
                  <a:moveTo>
                    <a:pt x="0" y="0"/>
                  </a:moveTo>
                  <a:lnTo>
                    <a:pt x="282317" y="0"/>
                  </a:lnTo>
                  <a:lnTo>
                    <a:pt x="282317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1F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18254" y="3079198"/>
              <a:ext cx="619327" cy="193458"/>
            </a:xfrm>
            <a:prstGeom prst="rect">
              <a:avLst/>
            </a:prstGeom>
            <a:noFill/>
          </p:spPr>
          <p:txBody>
            <a:bodyPr wrap="none" lIns="0" rtlCol="0" anchor="ctr">
              <a:spAutoFit/>
            </a:bodyPr>
            <a:lstStyle/>
            <a:p>
              <a:r>
                <a:rPr lang="en-US" sz="1950" b="1" dirty="0" smtClean="0">
                  <a:solidFill>
                    <a:srgbClr val="FFC000"/>
                  </a:solidFill>
                </a:rPr>
                <a:t>Marketing</a:t>
              </a:r>
              <a:endParaRPr lang="en-US" sz="1950" b="1" dirty="0">
                <a:solidFill>
                  <a:srgbClr val="FFC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25486" y="4277977"/>
              <a:ext cx="503972" cy="193458"/>
            </a:xfrm>
            <a:prstGeom prst="rect">
              <a:avLst/>
            </a:prstGeom>
            <a:noFill/>
          </p:spPr>
          <p:txBody>
            <a:bodyPr wrap="none" lIns="0" rtlCol="0" anchor="ctr">
              <a:spAutoFit/>
            </a:bodyPr>
            <a:lstStyle/>
            <a:p>
              <a:r>
                <a:rPr lang="en-US" sz="1950" b="1" dirty="0" smtClean="0">
                  <a:solidFill>
                    <a:srgbClr val="0191E9"/>
                  </a:solidFill>
                </a:rPr>
                <a:t>Finance</a:t>
              </a:r>
              <a:endParaRPr lang="en-US" sz="1950" b="1" dirty="0" smtClean="0">
                <a:solidFill>
                  <a:srgbClr val="0191E9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50938" y="2436756"/>
              <a:ext cx="788461" cy="193458"/>
            </a:xfrm>
            <a:prstGeom prst="rect">
              <a:avLst/>
            </a:prstGeom>
            <a:noFill/>
          </p:spPr>
          <p:txBody>
            <a:bodyPr wrap="none" lIns="0" rtlCol="0" anchor="ctr">
              <a:spAutoFit/>
            </a:bodyPr>
            <a:lstStyle/>
            <a:p>
              <a:r>
                <a:rPr lang="en-US" sz="1950" b="1" dirty="0" smtClean="0">
                  <a:solidFill>
                    <a:srgbClr val="44546A"/>
                  </a:solidFill>
                </a:rPr>
                <a:t>Management</a:t>
              </a:r>
              <a:endParaRPr lang="en-US" sz="1950" b="1" dirty="0" smtClean="0">
                <a:solidFill>
                  <a:srgbClr val="44546A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7832" y="3584410"/>
              <a:ext cx="1112699" cy="193458"/>
            </a:xfrm>
            <a:prstGeom prst="rect">
              <a:avLst/>
            </a:prstGeom>
            <a:noFill/>
          </p:spPr>
          <p:txBody>
            <a:bodyPr wrap="none" lIns="0" rtlCol="0" anchor="ctr">
              <a:spAutoFit/>
            </a:bodyPr>
            <a:lstStyle/>
            <a:p>
              <a:r>
                <a:rPr lang="en-US" sz="1950" b="1" dirty="0" smtClean="0">
                  <a:solidFill>
                    <a:srgbClr val="A9C500"/>
                  </a:solidFill>
                </a:rPr>
                <a:t>Computer Science</a:t>
              </a:r>
              <a:endParaRPr lang="en-US" sz="1950" b="1" dirty="0">
                <a:solidFill>
                  <a:srgbClr val="A9C5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250938" y="4762307"/>
              <a:ext cx="1106464" cy="193458"/>
            </a:xfrm>
            <a:prstGeom prst="rect">
              <a:avLst/>
            </a:prstGeom>
            <a:noFill/>
          </p:spPr>
          <p:txBody>
            <a:bodyPr wrap="none" lIns="0" rtlCol="0" anchor="ctr">
              <a:spAutoFit/>
            </a:bodyPr>
            <a:lstStyle/>
            <a:p>
              <a:r>
                <a:rPr lang="en-US" sz="1950" b="1" dirty="0" smtClean="0">
                  <a:solidFill>
                    <a:srgbClr val="890818"/>
                  </a:solidFill>
                </a:rPr>
                <a:t>Business Strategy</a:t>
              </a:r>
              <a:endParaRPr lang="en-US" sz="1950" b="1" dirty="0">
                <a:solidFill>
                  <a:srgbClr val="890818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177540" y="2709974"/>
              <a:ext cx="685800" cy="880070"/>
              <a:chOff x="3177540" y="2709974"/>
              <a:chExt cx="685800" cy="88007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3177540" y="2709974"/>
                <a:ext cx="0" cy="88007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77540" y="3150009"/>
                <a:ext cx="685800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  <a:prstDash val="sysDash"/>
                <a:round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3177540" y="3897195"/>
              <a:ext cx="685800" cy="880070"/>
              <a:chOff x="3177540" y="2709974"/>
              <a:chExt cx="685800" cy="88007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177540" y="2709974"/>
                <a:ext cx="0" cy="88007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177540" y="3150009"/>
                <a:ext cx="685800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  <a:prstDash val="sysDash"/>
                <a:round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 rot="10800000">
              <a:off x="5271997" y="2125159"/>
              <a:ext cx="685800" cy="880070"/>
              <a:chOff x="3177540" y="2709974"/>
              <a:chExt cx="685800" cy="88007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3177540" y="2709974"/>
                <a:ext cx="0" cy="88007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177540" y="3150009"/>
                <a:ext cx="685800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  <a:prstDash val="sysDash"/>
                <a:round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 rot="10800000">
              <a:off x="5271997" y="3258992"/>
              <a:ext cx="685800" cy="880070"/>
              <a:chOff x="3177540" y="2709974"/>
              <a:chExt cx="685800" cy="88007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3177540" y="2709974"/>
                <a:ext cx="0" cy="88007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77540" y="3150009"/>
                <a:ext cx="685800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  <a:prstDash val="sysDash"/>
                <a:round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 rot="10800000">
              <a:off x="5271997" y="4419001"/>
              <a:ext cx="685800" cy="880070"/>
              <a:chOff x="3177540" y="2709974"/>
              <a:chExt cx="685800" cy="88007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3177540" y="2709974"/>
                <a:ext cx="0" cy="88007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177540" y="3150009"/>
                <a:ext cx="685800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  <a:prstDash val="sysDash"/>
                <a:round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-25400" y="-36577"/>
            <a:ext cx="13038664" cy="1257882"/>
          </a:xfrm>
          <a:prstGeom prst="rect">
            <a:avLst/>
          </a:prstGeom>
          <a:solidFill>
            <a:srgbClr val="89081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9562" y="74866"/>
            <a:ext cx="5660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Open Sans"/>
              </a:rPr>
              <a:t>Hybrid Manager</a:t>
            </a:r>
            <a:endParaRPr lang="el-GR" sz="6000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1691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- Ορθογώνιο"/>
          <p:cNvSpPr/>
          <p:nvPr/>
        </p:nvSpPr>
        <p:spPr>
          <a:xfrm>
            <a:off x="0" y="-38174"/>
            <a:ext cx="13034014" cy="976939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>
              <a:solidFill>
                <a:prstClr val="white"/>
              </a:solidFill>
            </a:endParaRPr>
          </a:p>
        </p:txBody>
      </p:sp>
      <p:sp>
        <p:nvSpPr>
          <p:cNvPr id="5" name="Shape 1649"/>
          <p:cNvSpPr/>
          <p:nvPr/>
        </p:nvSpPr>
        <p:spPr>
          <a:xfrm>
            <a:off x="4062197" y="3806216"/>
            <a:ext cx="5509333" cy="104933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>
                <a:solidFill>
                  <a:srgbClr val="726658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sz="4000" b="1" dirty="0" smtClean="0">
                <a:solidFill>
                  <a:schemeClr val="tx1"/>
                </a:solidFill>
                <a:latin typeface="Open Sans"/>
              </a:rPr>
              <a:t>Digital Innovation &amp; Entrepreneurship</a:t>
            </a:r>
            <a:endParaRPr sz="4000" b="1" dirty="0">
              <a:solidFill>
                <a:schemeClr val="tx1"/>
              </a:solidFill>
              <a:latin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67" y="42021"/>
            <a:ext cx="4819650" cy="1971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44" y="7855758"/>
            <a:ext cx="2566231" cy="159619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633970" y="2370914"/>
            <a:ext cx="18288" cy="1298448"/>
          </a:xfrm>
          <a:prstGeom prst="straightConnector1">
            <a:avLst/>
          </a:prstGeom>
          <a:noFill/>
          <a:ln w="349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or: Elbow 40"/>
          <p:cNvCxnSpPr>
            <a:cxnSpLocks/>
          </p:cNvCxnSpPr>
          <p:nvPr/>
        </p:nvCxnSpPr>
        <p:spPr>
          <a:xfrm flipV="1">
            <a:off x="1322603" y="4176801"/>
            <a:ext cx="2739594" cy="12364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32"/>
          <p:cNvCxnSpPr>
            <a:cxnSpLocks/>
          </p:cNvCxnSpPr>
          <p:nvPr/>
        </p:nvCxnSpPr>
        <p:spPr>
          <a:xfrm flipH="1">
            <a:off x="6652258" y="5259665"/>
            <a:ext cx="11130" cy="2596093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C:\Users\geopa\Desktop\1508671040999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2" y="6131373"/>
            <a:ext cx="2619384" cy="12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0293178" y="6458670"/>
            <a:ext cx="2711622" cy="599128"/>
            <a:chOff x="8720260" y="4882895"/>
            <a:chExt cx="4172780" cy="79287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12" t="-8414" r="-1831" b="29628"/>
            <a:stretch/>
          </p:blipFill>
          <p:spPr>
            <a:xfrm>
              <a:off x="9491472" y="4882896"/>
              <a:ext cx="3401568" cy="58521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0260" y="4882895"/>
              <a:ext cx="686966" cy="792873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10" y="7605095"/>
            <a:ext cx="2907540" cy="7065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09" y="7611001"/>
            <a:ext cx="3520887" cy="727650"/>
          </a:xfrm>
          <a:prstGeom prst="rect">
            <a:avLst/>
          </a:prstGeom>
        </p:spPr>
      </p:pic>
      <p:cxnSp>
        <p:nvCxnSpPr>
          <p:cNvPr id="46" name="Connector: Elbow 32"/>
          <p:cNvCxnSpPr>
            <a:cxnSpLocks/>
          </p:cNvCxnSpPr>
          <p:nvPr/>
        </p:nvCxnSpPr>
        <p:spPr>
          <a:xfrm flipH="1">
            <a:off x="1311473" y="4196062"/>
            <a:ext cx="11130" cy="2254564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32"/>
          <p:cNvCxnSpPr>
            <a:cxnSpLocks/>
          </p:cNvCxnSpPr>
          <p:nvPr/>
        </p:nvCxnSpPr>
        <p:spPr>
          <a:xfrm flipH="1">
            <a:off x="3591901" y="4176801"/>
            <a:ext cx="5565" cy="3332408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40"/>
          <p:cNvCxnSpPr>
            <a:cxnSpLocks/>
          </p:cNvCxnSpPr>
          <p:nvPr/>
        </p:nvCxnSpPr>
        <p:spPr>
          <a:xfrm flipV="1">
            <a:off x="9482181" y="4183698"/>
            <a:ext cx="2739594" cy="12364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32"/>
          <p:cNvCxnSpPr>
            <a:cxnSpLocks/>
          </p:cNvCxnSpPr>
          <p:nvPr/>
        </p:nvCxnSpPr>
        <p:spPr>
          <a:xfrm flipH="1">
            <a:off x="12210645" y="4204105"/>
            <a:ext cx="11130" cy="2254564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32"/>
          <p:cNvCxnSpPr>
            <a:cxnSpLocks/>
          </p:cNvCxnSpPr>
          <p:nvPr/>
        </p:nvCxnSpPr>
        <p:spPr>
          <a:xfrm flipH="1">
            <a:off x="10002385" y="4196062"/>
            <a:ext cx="5565" cy="3332408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196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8877</TotalTime>
  <Words>109</Words>
  <Application>Microsoft Office PowerPoint</Application>
  <PresentationFormat>Custom</PresentationFormat>
  <Paragraphs>59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Helvetica</vt:lpstr>
      <vt:lpstr>Helvetica Light</vt:lpstr>
      <vt:lpstr>Helvetica Neue</vt:lpstr>
      <vt:lpstr>Microsoft Himalaya</vt:lpstr>
      <vt:lpstr>Open Sans</vt:lpstr>
      <vt:lpstr>Roboto</vt:lpstr>
      <vt:lpstr>Roboto Bold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Turbo_X</cp:lastModifiedBy>
  <cp:revision>347</cp:revision>
  <dcterms:modified xsi:type="dcterms:W3CDTF">2017-10-23T10:32:31Z</dcterms:modified>
</cp:coreProperties>
</file>