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797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886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70897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4147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11846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856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904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431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711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831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97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144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92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3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35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627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515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3.jpg"/><Relationship Id="rId5" Type="http://schemas.openxmlformats.org/officeDocument/2006/relationships/image" Target="../media/image8.jpg"/><Relationship Id="rId10" Type="http://schemas.openxmlformats.org/officeDocument/2006/relationships/image" Target="../media/image12.png"/><Relationship Id="rId4" Type="http://schemas.openxmlformats.org/officeDocument/2006/relationships/image" Target="../media/image7.jp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mailto:geograb93@Hotmail.com" TargetMode="External"/><Relationship Id="rId7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imitrismal@gmail.com" TargetMode="External"/><Relationship Id="rId5" Type="http://schemas.openxmlformats.org/officeDocument/2006/relationships/hyperlink" Target="mailto:m.chatzidavid@gmail.com" TargetMode="External"/><Relationship Id="rId4" Type="http://schemas.openxmlformats.org/officeDocument/2006/relationships/hyperlink" Target="mailto:Panagiotis.exarchakos@gmail.co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BE1C2804-0747-4703-B3D6-852784C2B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565" y="356422"/>
            <a:ext cx="4341342" cy="628109"/>
          </a:xfrm>
          <a:prstGeom prst="rect">
            <a:avLst/>
          </a:prstGeom>
        </p:spPr>
      </p:pic>
      <p:pic>
        <p:nvPicPr>
          <p:cNvPr id="1026" name="Picture 2" descr="Αποτέλεσμα εικόνας για question mark png">
            <a:extLst>
              <a:ext uri="{FF2B5EF4-FFF2-40B4-BE49-F238E27FC236}">
                <a16:creationId xmlns:a16="http://schemas.microsoft.com/office/drawing/2014/main" id="{4869AFDA-3233-4BEB-A763-18F4B685F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689" y="1982022"/>
            <a:ext cx="3803375" cy="377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F77E93-7913-4047-B24E-82E26603E39F}"/>
              </a:ext>
            </a:extLst>
          </p:cNvPr>
          <p:cNvSpPr txBox="1"/>
          <p:nvPr/>
        </p:nvSpPr>
        <p:spPr>
          <a:xfrm>
            <a:off x="2593195" y="2567146"/>
            <a:ext cx="199766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More than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</a:rPr>
              <a:t>100</a:t>
            </a:r>
          </a:p>
          <a:p>
            <a:pPr algn="ctr">
              <a:spcBef>
                <a:spcPts val="600"/>
              </a:spcBef>
            </a:pPr>
            <a:r>
              <a:rPr lang="en-US" sz="2800" dirty="0"/>
              <a:t>Countries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A6CB78-92EF-4AFA-AEC6-51406EA30A11}"/>
              </a:ext>
            </a:extLst>
          </p:cNvPr>
          <p:cNvSpPr txBox="1"/>
          <p:nvPr/>
        </p:nvSpPr>
        <p:spPr>
          <a:xfrm>
            <a:off x="4906689" y="2567146"/>
            <a:ext cx="203132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More than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</a:rPr>
              <a:t>600</a:t>
            </a:r>
          </a:p>
          <a:p>
            <a:pPr algn="ctr">
              <a:spcBef>
                <a:spcPts val="600"/>
              </a:spcBef>
            </a:pPr>
            <a:r>
              <a:rPr lang="en-US" sz="2800" dirty="0"/>
              <a:t>Universities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99092A-6015-4025-AAA4-5840D5940CCA}"/>
              </a:ext>
            </a:extLst>
          </p:cNvPr>
          <p:cNvSpPr txBox="1"/>
          <p:nvPr/>
        </p:nvSpPr>
        <p:spPr>
          <a:xfrm>
            <a:off x="7255597" y="2624036"/>
            <a:ext cx="199766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More than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</a:rPr>
              <a:t>10000</a:t>
            </a:r>
          </a:p>
          <a:p>
            <a:pPr algn="ctr">
              <a:spcBef>
                <a:spcPts val="600"/>
              </a:spcBef>
            </a:pPr>
            <a:r>
              <a:rPr lang="en-US" sz="2800" dirty="0"/>
              <a:t>Students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245C4E-6ED1-471D-865D-5353BA72C07E}"/>
              </a:ext>
            </a:extLst>
          </p:cNvPr>
          <p:cNvSpPr txBox="1"/>
          <p:nvPr/>
        </p:nvSpPr>
        <p:spPr>
          <a:xfrm>
            <a:off x="9654860" y="2644185"/>
            <a:ext cx="1997663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More than</a:t>
            </a:r>
          </a:p>
          <a:p>
            <a:pPr algn="ctr"/>
            <a:r>
              <a:rPr lang="en-US" sz="3600" b="1" dirty="0">
                <a:solidFill>
                  <a:schemeClr val="accent1"/>
                </a:solidFill>
              </a:rPr>
              <a:t>250</a:t>
            </a:r>
          </a:p>
          <a:p>
            <a:pPr algn="ctr">
              <a:spcBef>
                <a:spcPts val="600"/>
              </a:spcBef>
            </a:pPr>
            <a:r>
              <a:rPr lang="en-US" sz="2800" dirty="0"/>
              <a:t>Teachers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1B2CB-E842-435E-94C3-880086938DD6}"/>
              </a:ext>
            </a:extLst>
          </p:cNvPr>
          <p:cNvSpPr txBox="1"/>
          <p:nvPr/>
        </p:nvSpPr>
        <p:spPr>
          <a:xfrm>
            <a:off x="8892210" y="3307319"/>
            <a:ext cx="3161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Business Simulation Game</a:t>
            </a:r>
            <a:endParaRPr lang="el-GR" sz="2800" b="1" dirty="0"/>
          </a:p>
        </p:txBody>
      </p:sp>
      <p:sp>
        <p:nvSpPr>
          <p:cNvPr id="2" name="Βέλος: Επάνω-κάτω 1">
            <a:extLst>
              <a:ext uri="{FF2B5EF4-FFF2-40B4-BE49-F238E27FC236}">
                <a16:creationId xmlns:a16="http://schemas.microsoft.com/office/drawing/2014/main" id="{C48CAC42-FB95-49F3-ADE4-D6BC389E6E08}"/>
              </a:ext>
            </a:extLst>
          </p:cNvPr>
          <p:cNvSpPr/>
          <p:nvPr/>
        </p:nvSpPr>
        <p:spPr>
          <a:xfrm rot="16200000">
            <a:off x="8077610" y="3381168"/>
            <a:ext cx="477983" cy="80641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Picture 2" descr="Αποτέλεσμα εικόνας για dmst aueb">
            <a:extLst>
              <a:ext uri="{FF2B5EF4-FFF2-40B4-BE49-F238E27FC236}">
                <a16:creationId xmlns:a16="http://schemas.microsoft.com/office/drawing/2014/main" id="{8C562A4B-E50A-491F-81E7-B83B45B5B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8464"/>
            <a:ext cx="2160104" cy="11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39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8" grpId="0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A63F958-6646-4549-B614-F5D65D11E283}"/>
              </a:ext>
            </a:extLst>
          </p:cNvPr>
          <p:cNvSpPr txBox="1"/>
          <p:nvPr/>
        </p:nvSpPr>
        <p:spPr>
          <a:xfrm>
            <a:off x="2769703" y="1974574"/>
            <a:ext cx="86139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Every team consists of </a:t>
            </a:r>
            <a:r>
              <a:rPr lang="en-US" sz="2400" b="1" dirty="0">
                <a:solidFill>
                  <a:schemeClr val="accent1"/>
                </a:solidFill>
              </a:rPr>
              <a:t>4</a:t>
            </a:r>
            <a:r>
              <a:rPr lang="en-US" dirty="0"/>
              <a:t> </a:t>
            </a:r>
            <a:r>
              <a:rPr lang="en-US" sz="2000" dirty="0"/>
              <a:t>members. Each member has a specific role:</a:t>
            </a:r>
            <a:endParaRPr lang="el-GR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EFB91-95BF-4FCF-9420-10E65E5A3258}"/>
              </a:ext>
            </a:extLst>
          </p:cNvPr>
          <p:cNvSpPr txBox="1"/>
          <p:nvPr/>
        </p:nvSpPr>
        <p:spPr>
          <a:xfrm>
            <a:off x="3008044" y="3084513"/>
            <a:ext cx="1966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Finance</a:t>
            </a:r>
            <a:endParaRPr lang="el-GR" sz="3600" b="1" dirty="0">
              <a:solidFill>
                <a:schemeClr val="accent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5B2EA3-B459-47F2-84DF-A75AB49748AC}"/>
              </a:ext>
            </a:extLst>
          </p:cNvPr>
          <p:cNvSpPr txBox="1"/>
          <p:nvPr/>
        </p:nvSpPr>
        <p:spPr>
          <a:xfrm>
            <a:off x="8152857" y="3082570"/>
            <a:ext cx="1497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Sales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5392BB-4265-45F7-A3C0-3373393D3376}"/>
              </a:ext>
            </a:extLst>
          </p:cNvPr>
          <p:cNvSpPr txBox="1"/>
          <p:nvPr/>
        </p:nvSpPr>
        <p:spPr>
          <a:xfrm>
            <a:off x="7583903" y="4944075"/>
            <a:ext cx="2635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Purchasing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71AEFD-7EF3-4283-A962-A231072B67F4}"/>
              </a:ext>
            </a:extLst>
          </p:cNvPr>
          <p:cNvSpPr txBox="1"/>
          <p:nvPr/>
        </p:nvSpPr>
        <p:spPr>
          <a:xfrm>
            <a:off x="2415653" y="4944077"/>
            <a:ext cx="315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Supply Chain</a:t>
            </a:r>
          </a:p>
        </p:txBody>
      </p:sp>
      <p:cxnSp>
        <p:nvCxnSpPr>
          <p:cNvPr id="13" name="Ευθύγραμμο βέλος σύνδεσης 12">
            <a:extLst>
              <a:ext uri="{FF2B5EF4-FFF2-40B4-BE49-F238E27FC236}">
                <a16:creationId xmlns:a16="http://schemas.microsoft.com/office/drawing/2014/main" id="{C9D9A25F-BCB8-4150-A92F-82B2AF308454}"/>
              </a:ext>
            </a:extLst>
          </p:cNvPr>
          <p:cNvCxnSpPr>
            <a:stCxn id="6" idx="2"/>
            <a:endCxn id="9" idx="0"/>
          </p:cNvCxnSpPr>
          <p:nvPr/>
        </p:nvCxnSpPr>
        <p:spPr>
          <a:xfrm>
            <a:off x="3991079" y="3730844"/>
            <a:ext cx="1" cy="12132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Ευθύγραμμο βέλος σύνδεσης 16">
            <a:extLst>
              <a:ext uri="{FF2B5EF4-FFF2-40B4-BE49-F238E27FC236}">
                <a16:creationId xmlns:a16="http://schemas.microsoft.com/office/drawing/2014/main" id="{9453B15E-EDB5-4978-84C7-30FB21FE636F}"/>
              </a:ext>
            </a:extLst>
          </p:cNvPr>
          <p:cNvCxnSpPr>
            <a:stCxn id="7" idx="2"/>
            <a:endCxn id="8" idx="0"/>
          </p:cNvCxnSpPr>
          <p:nvPr/>
        </p:nvCxnSpPr>
        <p:spPr>
          <a:xfrm flipH="1">
            <a:off x="8901605" y="3728901"/>
            <a:ext cx="1" cy="121517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Ευθύγραμμο βέλος σύνδεσης 18">
            <a:extLst>
              <a:ext uri="{FF2B5EF4-FFF2-40B4-BE49-F238E27FC236}">
                <a16:creationId xmlns:a16="http://schemas.microsoft.com/office/drawing/2014/main" id="{80E8674F-A1DF-4826-9F5E-3DDFEA1AB608}"/>
              </a:ext>
            </a:extLst>
          </p:cNvPr>
          <p:cNvCxnSpPr>
            <a:stCxn id="7" idx="2"/>
            <a:endCxn id="9" idx="0"/>
          </p:cNvCxnSpPr>
          <p:nvPr/>
        </p:nvCxnSpPr>
        <p:spPr>
          <a:xfrm flipH="1">
            <a:off x="3991080" y="3728901"/>
            <a:ext cx="4910526" cy="12151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Ευθύγραμμο βέλος σύνδεσης 20">
            <a:extLst>
              <a:ext uri="{FF2B5EF4-FFF2-40B4-BE49-F238E27FC236}">
                <a16:creationId xmlns:a16="http://schemas.microsoft.com/office/drawing/2014/main" id="{DEFC44A7-8211-4E9F-8518-C90D59F6F889}"/>
              </a:ext>
            </a:extLst>
          </p:cNvPr>
          <p:cNvCxnSpPr>
            <a:stCxn id="6" idx="2"/>
            <a:endCxn id="8" idx="0"/>
          </p:cNvCxnSpPr>
          <p:nvPr/>
        </p:nvCxnSpPr>
        <p:spPr>
          <a:xfrm>
            <a:off x="3991079" y="3730844"/>
            <a:ext cx="4910526" cy="121323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Ευθύγραμμο βέλος σύνδεσης 22">
            <a:extLst>
              <a:ext uri="{FF2B5EF4-FFF2-40B4-BE49-F238E27FC236}">
                <a16:creationId xmlns:a16="http://schemas.microsoft.com/office/drawing/2014/main" id="{65C5698F-7190-4D05-AA5F-50FBA51188DA}"/>
              </a:ext>
            </a:extLst>
          </p:cNvPr>
          <p:cNvCxnSpPr>
            <a:stCxn id="6" idx="3"/>
            <a:endCxn id="7" idx="1"/>
          </p:cNvCxnSpPr>
          <p:nvPr/>
        </p:nvCxnSpPr>
        <p:spPr>
          <a:xfrm flipV="1">
            <a:off x="4974114" y="3405736"/>
            <a:ext cx="3178743" cy="19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Ευθύγραμμο βέλος σύνδεσης 24">
            <a:extLst>
              <a:ext uri="{FF2B5EF4-FFF2-40B4-BE49-F238E27FC236}">
                <a16:creationId xmlns:a16="http://schemas.microsoft.com/office/drawing/2014/main" id="{EAA59AB9-A3AF-4BC2-90D8-A844BFB669F7}"/>
              </a:ext>
            </a:extLst>
          </p:cNvPr>
          <p:cNvCxnSpPr>
            <a:stCxn id="9" idx="3"/>
            <a:endCxn id="8" idx="1"/>
          </p:cNvCxnSpPr>
          <p:nvPr/>
        </p:nvCxnSpPr>
        <p:spPr>
          <a:xfrm flipV="1">
            <a:off x="5566506" y="5267241"/>
            <a:ext cx="2017397" cy="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AB610815-59D7-4B4F-B476-5777DAB4A9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565" y="356422"/>
            <a:ext cx="4341342" cy="628109"/>
          </a:xfrm>
          <a:prstGeom prst="rect">
            <a:avLst/>
          </a:prstGeom>
        </p:spPr>
      </p:pic>
      <p:pic>
        <p:nvPicPr>
          <p:cNvPr id="16" name="Picture 2" descr="Αποτέλεσμα εικόνας για dmst aueb">
            <a:extLst>
              <a:ext uri="{FF2B5EF4-FFF2-40B4-BE49-F238E27FC236}">
                <a16:creationId xmlns:a16="http://schemas.microsoft.com/office/drawing/2014/main" id="{66F99736-3101-4CF6-B5AE-2F785FDC1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8464"/>
            <a:ext cx="2160104" cy="11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63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F6332C7-BB9B-4231-ADF3-63D0F9D5B3D5}"/>
              </a:ext>
            </a:extLst>
          </p:cNvPr>
          <p:cNvSpPr txBox="1"/>
          <p:nvPr/>
        </p:nvSpPr>
        <p:spPr>
          <a:xfrm>
            <a:off x="3036331" y="3766780"/>
            <a:ext cx="787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… But who cares about money???</a:t>
            </a:r>
            <a:endParaRPr lang="el-GR" sz="3600" b="1" dirty="0">
              <a:solidFill>
                <a:schemeClr val="accent1"/>
              </a:solidFill>
            </a:endParaRPr>
          </a:p>
        </p:txBody>
      </p:sp>
      <p:pic>
        <p:nvPicPr>
          <p:cNvPr id="2052" name="Picture 4" descr="Αποτέλεσμα εικόνας για reward png">
            <a:extLst>
              <a:ext uri="{FF2B5EF4-FFF2-40B4-BE49-F238E27FC236}">
                <a16:creationId xmlns:a16="http://schemas.microsoft.com/office/drawing/2014/main" id="{4BCFCB03-E847-4E70-975E-E0FADB9A5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331" y="2004702"/>
            <a:ext cx="1037803" cy="136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8B4974-C2DB-4A41-8BBC-5EAB519356F3}"/>
              </a:ext>
            </a:extLst>
          </p:cNvPr>
          <p:cNvSpPr txBox="1"/>
          <p:nvPr/>
        </p:nvSpPr>
        <p:spPr>
          <a:xfrm>
            <a:off x="4492494" y="2088106"/>
            <a:ext cx="5446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Free trip to the Netherlands!</a:t>
            </a:r>
          </a:p>
          <a:p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/>
              <a:t>20.000€ in cash prizes!</a:t>
            </a:r>
            <a:endParaRPr lang="el-GR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5716A0-9EB7-4362-9562-5208459B3D34}"/>
              </a:ext>
            </a:extLst>
          </p:cNvPr>
          <p:cNvSpPr txBox="1"/>
          <p:nvPr/>
        </p:nvSpPr>
        <p:spPr>
          <a:xfrm>
            <a:off x="3036332" y="4654193"/>
            <a:ext cx="1469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Teamwork</a:t>
            </a:r>
            <a:endParaRPr lang="el-GR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CEFCC5-CD00-4F5F-9A1C-DB864A209BB2}"/>
              </a:ext>
            </a:extLst>
          </p:cNvPr>
          <p:cNvSpPr txBox="1"/>
          <p:nvPr/>
        </p:nvSpPr>
        <p:spPr>
          <a:xfrm>
            <a:off x="4409219" y="5054303"/>
            <a:ext cx="2562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Unique Experience</a:t>
            </a:r>
            <a:endParaRPr lang="el-GR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17B27D-8317-4501-AA92-2390FC5B2CA6}"/>
              </a:ext>
            </a:extLst>
          </p:cNvPr>
          <p:cNvSpPr txBox="1"/>
          <p:nvPr/>
        </p:nvSpPr>
        <p:spPr>
          <a:xfrm>
            <a:off x="6771738" y="5454413"/>
            <a:ext cx="2454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Global Network</a:t>
            </a:r>
            <a:endParaRPr lang="el-GR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94EFE6-EADC-4F31-BFD0-E34C1ECBED5D}"/>
              </a:ext>
            </a:extLst>
          </p:cNvPr>
          <p:cNvSpPr txBox="1"/>
          <p:nvPr/>
        </p:nvSpPr>
        <p:spPr>
          <a:xfrm>
            <a:off x="9520277" y="5143360"/>
            <a:ext cx="1067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Fun!!!</a:t>
            </a:r>
            <a:endParaRPr lang="el-GR" sz="2400" b="1" dirty="0"/>
          </a:p>
        </p:txBody>
      </p:sp>
      <p:pic>
        <p:nvPicPr>
          <p:cNvPr id="10" name="Εικόνα 9">
            <a:extLst>
              <a:ext uri="{FF2B5EF4-FFF2-40B4-BE49-F238E27FC236}">
                <a16:creationId xmlns:a16="http://schemas.microsoft.com/office/drawing/2014/main" id="{C18B823E-9372-418C-8E35-2976DECB6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1565" y="356422"/>
            <a:ext cx="4341342" cy="628109"/>
          </a:xfrm>
          <a:prstGeom prst="rect">
            <a:avLst/>
          </a:prstGeom>
        </p:spPr>
      </p:pic>
      <p:sp>
        <p:nvSpPr>
          <p:cNvPr id="3" name="Οβάλ 2">
            <a:extLst>
              <a:ext uri="{FF2B5EF4-FFF2-40B4-BE49-F238E27FC236}">
                <a16:creationId xmlns:a16="http://schemas.microsoft.com/office/drawing/2014/main" id="{A18071F2-D62F-4B49-B893-4424D1C21E28}"/>
              </a:ext>
            </a:extLst>
          </p:cNvPr>
          <p:cNvSpPr/>
          <p:nvPr/>
        </p:nvSpPr>
        <p:spPr>
          <a:xfrm>
            <a:off x="9333954" y="4654193"/>
            <a:ext cx="1440000" cy="1440000"/>
          </a:xfrm>
          <a:prstGeom prst="ellipse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4" name="Picture 2" descr="Αποτέλεσμα εικόνας για dmst aueb">
            <a:extLst>
              <a:ext uri="{FF2B5EF4-FFF2-40B4-BE49-F238E27FC236}">
                <a16:creationId xmlns:a16="http://schemas.microsoft.com/office/drawing/2014/main" id="{9126CC1A-A6F7-4876-A785-5CD1BF79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8464"/>
            <a:ext cx="2160104" cy="11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570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12" grpId="0"/>
      <p:bldP spid="9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Φωτογραφία του χρήστη Global Student Challenge powered by: The Cool Connection.">
            <a:extLst>
              <a:ext uri="{FF2B5EF4-FFF2-40B4-BE49-F238E27FC236}">
                <a16:creationId xmlns:a16="http://schemas.microsoft.com/office/drawing/2014/main" id="{707B3DA6-FE59-4B8B-A726-1D6251EDC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63" y="1483176"/>
            <a:ext cx="5028679" cy="335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BECF1B28-2E5F-4F0F-BA80-4A9190044C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13" r="15246"/>
          <a:stretch/>
        </p:blipFill>
        <p:spPr>
          <a:xfrm>
            <a:off x="3505721" y="1483176"/>
            <a:ext cx="3657600" cy="2637475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554C514C-1490-47FA-902D-76D59CEAF6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762"/>
          <a:stretch/>
        </p:blipFill>
        <p:spPr>
          <a:xfrm>
            <a:off x="7694870" y="4112467"/>
            <a:ext cx="4502079" cy="2745533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6E72CCBD-5356-4C1F-871F-95FB5B31D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1" r="9122"/>
          <a:stretch/>
        </p:blipFill>
        <p:spPr>
          <a:xfrm>
            <a:off x="3452617" y="4112469"/>
            <a:ext cx="4246159" cy="274013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48134371-D99C-473B-B171-F457B251A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3176"/>
            <a:ext cx="3505721" cy="2629291"/>
          </a:xfrm>
          <a:prstGeom prst="rect">
            <a:avLst/>
          </a:prstGeom>
        </p:spPr>
      </p:pic>
      <p:pic>
        <p:nvPicPr>
          <p:cNvPr id="4" name="Εικόνα 3">
            <a:extLst>
              <a:ext uri="{FF2B5EF4-FFF2-40B4-BE49-F238E27FC236}">
                <a16:creationId xmlns:a16="http://schemas.microsoft.com/office/drawing/2014/main" id="{68491B47-0668-448E-8AFB-B1F675D8F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0" y="4112468"/>
            <a:ext cx="3628653" cy="272149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35E99EF3-D5F9-4C41-8AA4-0EEC9FD7E4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30103" y="6384000"/>
            <a:ext cx="2116293" cy="306187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9FFAFF79-CBC5-4300-9D8B-96ADBF7A27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3557472" cy="2001078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7E84CCA-BA81-40D2-80E8-C074A6883DF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3194" y="0"/>
            <a:ext cx="3788926" cy="2001078"/>
          </a:xfrm>
          <a:prstGeom prst="rect">
            <a:avLst/>
          </a:prstGeom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827B4424-C1D7-46A5-AC05-A123BAFD489B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28084"/>
          <a:stretch/>
        </p:blipFill>
        <p:spPr>
          <a:xfrm rot="5400000">
            <a:off x="10521521" y="330601"/>
            <a:ext cx="2001078" cy="1339880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BF15234D-27DB-41C8-B871-7A40214CA95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57472" y="0"/>
            <a:ext cx="3557471" cy="200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97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85E1DC6-1640-4E41-8C82-2A1C92C68915}"/>
              </a:ext>
            </a:extLst>
          </p:cNvPr>
          <p:cNvSpPr txBox="1"/>
          <p:nvPr/>
        </p:nvSpPr>
        <p:spPr>
          <a:xfrm>
            <a:off x="3048000" y="1828806"/>
            <a:ext cx="750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Hurry Up! </a:t>
            </a:r>
            <a:r>
              <a:rPr lang="en-US" sz="2400" b="1" dirty="0"/>
              <a:t>Qualification Phase </a:t>
            </a:r>
            <a:r>
              <a:rPr lang="en-US" sz="2400" dirty="0"/>
              <a:t>is already live!!!</a:t>
            </a:r>
            <a:endParaRPr lang="el-GR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D782F9-981D-473E-8103-C6CC5273E115}"/>
              </a:ext>
            </a:extLst>
          </p:cNvPr>
          <p:cNvSpPr txBox="1"/>
          <p:nvPr/>
        </p:nvSpPr>
        <p:spPr>
          <a:xfrm>
            <a:off x="3048000" y="2617310"/>
            <a:ext cx="750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https://www.globalstudentchallenge.org/</a:t>
            </a:r>
            <a:endParaRPr lang="el-GR" sz="2400" dirty="0"/>
          </a:p>
        </p:txBody>
      </p:sp>
      <p:pic>
        <p:nvPicPr>
          <p:cNvPr id="5122" name="Picture 2" descr="Αποτέλεσμα εικόνας για cursor png">
            <a:extLst>
              <a:ext uri="{FF2B5EF4-FFF2-40B4-BE49-F238E27FC236}">
                <a16:creationId xmlns:a16="http://schemas.microsoft.com/office/drawing/2014/main" id="{A2330F4C-C393-4BB2-888B-97DDB6184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078975"/>
            <a:ext cx="901147" cy="901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B1BFFF-8E24-4BE3-8009-4BED28E0FE63}"/>
              </a:ext>
            </a:extLst>
          </p:cNvPr>
          <p:cNvSpPr txBox="1"/>
          <p:nvPr/>
        </p:nvSpPr>
        <p:spPr>
          <a:xfrm>
            <a:off x="3048000" y="4441787"/>
            <a:ext cx="773927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 are here to help you!</a:t>
            </a:r>
          </a:p>
          <a:p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George </a:t>
            </a:r>
            <a:r>
              <a:rPr lang="en-US" sz="2000" dirty="0" err="1"/>
              <a:t>Gravanis</a:t>
            </a:r>
            <a:r>
              <a:rPr lang="en-US" sz="2000" dirty="0"/>
              <a:t> (</a:t>
            </a:r>
            <a:r>
              <a:rPr lang="en-US" sz="2000" dirty="0">
                <a:hlinkClick r:id="rId3"/>
              </a:rPr>
              <a:t>geograb93@Hotmail.com</a:t>
            </a:r>
            <a:r>
              <a:rPr lang="en-US" sz="2000" dirty="0"/>
              <a:t>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Panagiotis </a:t>
            </a:r>
            <a:r>
              <a:rPr lang="en-US" sz="2000" dirty="0" err="1"/>
              <a:t>Exarchakos</a:t>
            </a:r>
            <a:r>
              <a:rPr lang="en-US" sz="2000" dirty="0"/>
              <a:t> (</a:t>
            </a:r>
            <a:r>
              <a:rPr lang="en-US" sz="2000" dirty="0">
                <a:hlinkClick r:id="rId4"/>
              </a:rPr>
              <a:t>Panagiotis.exarchakos@gmail.com</a:t>
            </a:r>
            <a:r>
              <a:rPr lang="en-US" sz="2000" dirty="0"/>
              <a:t>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Manolis Chatzidavid (</a:t>
            </a:r>
            <a:r>
              <a:rPr lang="en-US" sz="2000" dirty="0">
                <a:hlinkClick r:id="rId5"/>
              </a:rPr>
              <a:t>m.chatzidavid@gmail.com</a:t>
            </a:r>
            <a:r>
              <a:rPr lang="en-US" sz="2000" dirty="0"/>
              <a:t>)</a:t>
            </a:r>
          </a:p>
          <a:p>
            <a:pPr>
              <a:spcAft>
                <a:spcPts val="600"/>
              </a:spcAft>
            </a:pPr>
            <a:r>
              <a:rPr lang="en-US" sz="2000" dirty="0"/>
              <a:t>Dimitris </a:t>
            </a:r>
            <a:r>
              <a:rPr lang="en-US" sz="2000" dirty="0" err="1"/>
              <a:t>Malamas</a:t>
            </a:r>
            <a:r>
              <a:rPr lang="en-US" sz="2000" dirty="0"/>
              <a:t> (</a:t>
            </a:r>
            <a:r>
              <a:rPr lang="en-US" sz="2000" dirty="0">
                <a:hlinkClick r:id="rId6"/>
              </a:rPr>
              <a:t>dimitrismal5595@gmail.com</a:t>
            </a:r>
            <a:r>
              <a:rPr lang="en-US" sz="2000" dirty="0"/>
              <a:t>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10C1FAC8-109B-4675-ADD4-2D0B4330F4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565" y="356422"/>
            <a:ext cx="4341342" cy="628109"/>
          </a:xfrm>
          <a:prstGeom prst="rect">
            <a:avLst/>
          </a:prstGeom>
        </p:spPr>
      </p:pic>
      <p:pic>
        <p:nvPicPr>
          <p:cNvPr id="10" name="Picture 2" descr="Αποτέλεσμα εικόνας για dmst aueb">
            <a:extLst>
              <a:ext uri="{FF2B5EF4-FFF2-40B4-BE49-F238E27FC236}">
                <a16:creationId xmlns:a16="http://schemas.microsoft.com/office/drawing/2014/main" id="{8B3546E9-F87E-4758-9A2F-150C13B98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8464"/>
            <a:ext cx="2160104" cy="11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3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F6FFE268-DCBD-440E-9452-9810A4B8E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0357" y="1736036"/>
            <a:ext cx="8834781" cy="49695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880EFC-EF13-4AE3-B628-6DFF9201FF36}"/>
              </a:ext>
            </a:extLst>
          </p:cNvPr>
          <p:cNvSpPr txBox="1"/>
          <p:nvPr/>
        </p:nvSpPr>
        <p:spPr>
          <a:xfrm>
            <a:off x="2360358" y="371062"/>
            <a:ext cx="78585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Team </a:t>
            </a:r>
            <a:r>
              <a:rPr lang="en-US" sz="3600" b="1" i="1" dirty="0">
                <a:solidFill>
                  <a:schemeClr val="accent1"/>
                </a:solidFill>
              </a:rPr>
              <a:t>Chameleons </a:t>
            </a:r>
            <a:r>
              <a:rPr lang="en-US" sz="3600" b="1" dirty="0">
                <a:solidFill>
                  <a:schemeClr val="accent1"/>
                </a:solidFill>
              </a:rPr>
              <a:t>welcomes you to DMST!</a:t>
            </a:r>
            <a:endParaRPr lang="el-GR" sz="3600" b="1" i="1" dirty="0">
              <a:solidFill>
                <a:schemeClr val="accent1"/>
              </a:solidFill>
            </a:endParaRPr>
          </a:p>
        </p:txBody>
      </p:sp>
      <p:pic>
        <p:nvPicPr>
          <p:cNvPr id="4" name="Picture 2" descr="Αποτέλεσμα εικόνας για dmst aueb">
            <a:extLst>
              <a:ext uri="{FF2B5EF4-FFF2-40B4-BE49-F238E27FC236}">
                <a16:creationId xmlns:a16="http://schemas.microsoft.com/office/drawing/2014/main" id="{EE4844DC-4D69-4830-B22D-150CFFB42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98464"/>
            <a:ext cx="2160104" cy="1159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046306"/>
      </p:ext>
    </p:extLst>
  </p:cSld>
  <p:clrMapOvr>
    <a:masterClrMapping/>
  </p:clrMapOvr>
</p:sld>
</file>

<file path=ppt/theme/theme1.xml><?xml version="1.0" encoding="utf-8"?>
<a:theme xmlns:a="http://schemas.openxmlformats.org/drawingml/2006/main" name="Θρόισμα">
  <a:themeElements>
    <a:clrScheme name="Κίτρινο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Θρόισμα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Θρόισμα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288</TotalTime>
  <Words>135</Words>
  <Application>Microsoft Office PowerPoint</Application>
  <PresentationFormat>Ευρεία οθόνη</PresentationFormat>
  <Paragraphs>35</Paragraphs>
  <Slides>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Wingdings 3</vt:lpstr>
      <vt:lpstr>Θρόισμα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Manolis</dc:creator>
  <cp:lastModifiedBy>Manolis</cp:lastModifiedBy>
  <cp:revision>55</cp:revision>
  <dcterms:created xsi:type="dcterms:W3CDTF">2017-10-21T11:52:37Z</dcterms:created>
  <dcterms:modified xsi:type="dcterms:W3CDTF">2017-10-23T13:31:39Z</dcterms:modified>
</cp:coreProperties>
</file>