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6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Microsoft Office User" initials="Office [2]" lastIdx="1" clrIdx="1">
    <p:extLst>
      <p:ext uri="{19B8F6BF-5375-455C-9EA6-DF929625EA0E}">
        <p15:presenceInfo xmlns:p15="http://schemas.microsoft.com/office/powerpoint/2012/main" userId="" providerId=""/>
      </p:ext>
    </p:extLst>
  </p:cmAuthor>
  <p:cmAuthor id="3" name="Microsoft Office User" initials="Office [3]" lastIdx="1" clrIdx="2">
    <p:extLst>
      <p:ext uri="{19B8F6BF-5375-455C-9EA6-DF929625EA0E}">
        <p15:presenceInfo xmlns:p15="http://schemas.microsoft.com/office/powerpoint/2012/main" userId="" providerId=""/>
      </p:ext>
    </p:extLst>
  </p:cmAuthor>
  <p:cmAuthor id="4" name="Microsoft Office User" initials="Office [4]" lastIdx="1" clrIdx="3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5"/>
  </p:normalViewPr>
  <p:slideViewPr>
    <p:cSldViewPr snapToGrid="0" snapToObjects="1">
      <p:cViewPr varScale="1">
        <p:scale>
          <a:sx n="95" d="100"/>
          <a:sy n="95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10-22T23:49:02.739" idx="1">
    <p:pos x="10" y="10"/>
    <p:text>Το TEDxAUEB ήταν μία πρωτοβουλία των φοιτητών του Οικονομικού Πανεπιστημίου Αθηνών για τη δημιουργία του πρώτου TEDxUniversity στην Ελλάδα, το 2013. Από τότε έχουν πραγματοποιηθεί 5 main events, το καθένα με το δικό του χαρακτήρα. Φέτος, μετά από τις προηγούμενες επιτυχημένες εκδηλώσεις διοργανώνουμε το TEDxAUEB 2018 ευελπιστώντας να ανταποκριθούμε στις υψηλές προσδοκίες.
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E6AF-C39E-A64C-9EE3-E9AD6722BC4F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85195-0ED1-B04F-A521-737B8DA6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 TED είναι μια μη κερδοσκοπική οργάνωση αφιερωμένη στις Ιδέες Που Αξίζει Να Διαδοθούν, «</a:t>
            </a:r>
            <a:r>
              <a:rPr lang="el-GR" dirty="0" err="1" smtClean="0"/>
              <a:t>Ideas</a:t>
            </a:r>
            <a:r>
              <a:rPr lang="el-GR" dirty="0" smtClean="0"/>
              <a:t> </a:t>
            </a:r>
            <a:r>
              <a:rPr lang="el-GR" dirty="0" err="1" smtClean="0"/>
              <a:t>Worth</a:t>
            </a:r>
            <a:r>
              <a:rPr lang="el-GR" dirty="0" smtClean="0"/>
              <a:t> </a:t>
            </a:r>
            <a:r>
              <a:rPr lang="el-GR" dirty="0" err="1" smtClean="0"/>
              <a:t>Spreading</a:t>
            </a:r>
            <a:r>
              <a:rPr lang="el-GR" dirty="0" smtClean="0"/>
              <a:t>». Ξεκίνησε το 1984 ως συνέδριο που ένωσε ανθρώπους από τρεις διαφορετικούς κόσμους: την Τεχνολογία (</a:t>
            </a:r>
            <a:r>
              <a:rPr lang="el-GR" dirty="0" err="1" smtClean="0"/>
              <a:t>Technology</a:t>
            </a:r>
            <a:r>
              <a:rPr lang="el-GR" dirty="0" smtClean="0"/>
              <a:t>) , την Ψυχαγωγία (</a:t>
            </a:r>
            <a:r>
              <a:rPr lang="el-GR" dirty="0" err="1" smtClean="0"/>
              <a:t>Entertainment</a:t>
            </a:r>
            <a:r>
              <a:rPr lang="el-GR" dirty="0" smtClean="0"/>
              <a:t>) και το Σχέδιο (</a:t>
            </a:r>
            <a:r>
              <a:rPr lang="el-GR" dirty="0" err="1" smtClean="0"/>
              <a:t>Design</a:t>
            </a:r>
            <a:r>
              <a:rPr lang="el-GR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85195-0ED1-B04F-A521-737B8DA62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TEDx δημιουργήθηκε στο πνεύμα της αποστολής του TED. Το πρόγραμμα σχεδιάστηκε με σκοπό να δώσει στις κοινότητες, τους οργανισμούς και σε άλλα άτομα την ευκαιρία να παρακινήσουν το</a:t>
            </a:r>
            <a:r>
              <a:rPr lang="el-GR" baseline="0" dirty="0" smtClean="0"/>
              <a:t> </a:t>
            </a:r>
            <a:r>
              <a:rPr lang="el-GR" dirty="0" smtClean="0"/>
              <a:t>διάλογο μέσα από εμπειρίες που μοιάζουν στο TED, σε τοπικό επίπεδο. Οι εκδηλώσεις TEDx είναι πλήρως ανεξάρτητα σχεδιασμένες και συντονισμένες από ξεχωριστές κοινότητες.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85195-0ED1-B04F-A521-737B8DA62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TEDxAUEB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ήτ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π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ρωτο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ουλί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των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φοιτητών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του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Οικονομικού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ιστημίου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Αθηνών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του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ρώτου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TEDxUniversity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Ελλάδ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Από τότε έχουν πραγματοποιηθεί 5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 καθένα με το δικό του χαρακτήρα. Φέτος, μετά από τις προηγούμενες επιτυχημένες εκδηλώσεις διοργανώνουμε το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TEDxAUEB 2018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ευελπιστώντας να ανταποκριθούμε στις υψηλές προσδοκίες.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85195-0ED1-B04F-A521-737B8DA62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8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C22C-4DC4-4441-8A1B-16F4AFFF5886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27B0-3398-914A-BAF4-CB834461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4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2602"/>
          <a:stretch/>
        </p:blipFill>
        <p:spPr>
          <a:xfrm>
            <a:off x="1465729" y="766481"/>
            <a:ext cx="9049871" cy="50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0" y="922744"/>
            <a:ext cx="10179259" cy="2237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3" y="4749802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6" y="2113390"/>
            <a:ext cx="3133275" cy="2611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02" y="897561"/>
            <a:ext cx="3503731" cy="2160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5" y="1445216"/>
            <a:ext cx="3653642" cy="1850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73" y="3716458"/>
            <a:ext cx="3817660" cy="2132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60" y="3716458"/>
            <a:ext cx="3679225" cy="1931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3484" y="49300"/>
            <a:ext cx="516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/>
              <a:t>TEDxAUEB Past</a:t>
            </a:r>
            <a:r>
              <a:rPr lang="en-US" sz="3600" b="1" u="sng" smtClean="0"/>
              <a:t> </a:t>
            </a:r>
            <a:r>
              <a:rPr lang="en-US" sz="4000" b="1" u="sng" dirty="0" smtClean="0"/>
              <a:t>Events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1101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3093" y="578224"/>
            <a:ext cx="4769225" cy="923330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TEDx</a:t>
            </a:r>
            <a:r>
              <a:rPr lang="en-US" sz="5400" b="1" dirty="0" smtClean="0">
                <a:latin typeface="+mj-lt"/>
              </a:rPr>
              <a:t>AUEB 2018</a:t>
            </a:r>
            <a:endParaRPr lang="en-US" sz="5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41" y="2745440"/>
            <a:ext cx="2317376" cy="2317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" y="2461856"/>
            <a:ext cx="2600960" cy="2600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2" y="2747682"/>
            <a:ext cx="2622176" cy="26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2196698"/>
            <a:ext cx="2285999" cy="228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24" y="2292170"/>
            <a:ext cx="2190527" cy="219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8" y="2196698"/>
            <a:ext cx="2170047" cy="2170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6578" y="430306"/>
            <a:ext cx="4070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+mj-lt"/>
              </a:rPr>
              <a:t>TEDxAUEB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1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8" y="2480360"/>
            <a:ext cx="11122008" cy="17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125</Words>
  <Application>Microsoft Macintosh PowerPoint</Application>
  <PresentationFormat>Widescreen</PresentationFormat>
  <Paragraphs>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2017-10-22T12:38:15Z</dcterms:created>
  <dcterms:modified xsi:type="dcterms:W3CDTF">2017-10-22T21:22:15Z</dcterms:modified>
</cp:coreProperties>
</file>