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78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282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832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5443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976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074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8771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77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513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86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02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349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C072D-0AE1-4EC5-B9D6-96DEFB862D78}" type="datetimeFigureOut">
              <a:rPr lang="el-GR" smtClean="0"/>
              <a:t>23/10/2018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E8C2-3EFE-4718-8049-94BCF49C7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0220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2D3664-D2B1-4005-8397-27060C1D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26" y="1791590"/>
            <a:ext cx="10515600" cy="15525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sz="4800" b="1" dirty="0"/>
              <a:t>Ποιος από εσάς θα ήθελε να επισκεφθεί τη </a:t>
            </a:r>
            <a:r>
              <a:rPr lang="en-US" sz="4800" b="1" dirty="0"/>
              <a:t>Google </a:t>
            </a:r>
            <a:r>
              <a:rPr lang="el-GR" sz="4800" b="1" dirty="0"/>
              <a:t>της Νέας Υόρκης;</a:t>
            </a:r>
          </a:p>
        </p:txBody>
      </p:sp>
    </p:spTree>
    <p:extLst>
      <p:ext uri="{BB962C8B-B14F-4D97-AF65-F5344CB8AC3E}">
        <p14:creationId xmlns:p14="http://schemas.microsoft.com/office/powerpoint/2010/main" val="524558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559946-EFED-4D0B-85A0-7B76D9F0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Στη διάθεση σας</a:t>
            </a:r>
            <a:r>
              <a:rPr lang="en-US" b="1" dirty="0"/>
              <a:t>..</a:t>
            </a:r>
            <a:r>
              <a:rPr lang="el-GR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F07073-86D8-4AA4-A375-B1AC631A3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l-GR" dirty="0"/>
            </a:br>
            <a:r>
              <a:rPr lang="el-GR" sz="3600" dirty="0"/>
              <a:t>Μαριέττα Λαζανά                  Σταθούλα Χιοτέλη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</a:t>
            </a:r>
            <a:r>
              <a:rPr lang="en-US" dirty="0"/>
              <a:t>      </a:t>
            </a:r>
            <a:br>
              <a:rPr lang="en-US" dirty="0"/>
            </a:br>
            <a:r>
              <a:rPr lang="en-US" dirty="0"/>
              <a:t>        Marietta Lazana                                  Stathoula Chioteli</a:t>
            </a:r>
            <a:br>
              <a:rPr lang="en-US" dirty="0"/>
            </a:br>
            <a:r>
              <a:rPr lang="en-US" dirty="0"/>
              <a:t>        </a:t>
            </a:r>
            <a:br>
              <a:rPr lang="en-US" dirty="0"/>
            </a:br>
            <a:r>
              <a:rPr lang="en-US" dirty="0"/>
              <a:t>       Marietta Lazana                                   Efstathia (Stathoula) Chioteli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    mariettalazana@gmail.com              hioteli_st@Hotmail.com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DB98B2-DA2C-44F4-A4B9-D06B48CDC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3094832"/>
            <a:ext cx="481012" cy="48101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CEF519-E27C-436C-811D-28996E81E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94832"/>
            <a:ext cx="481012" cy="48101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FBF96A1-BAC9-4CD2-928C-17A89D7D7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" y="3867944"/>
            <a:ext cx="481013" cy="48101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A1889FA-5161-4A28-B8AE-F213F38E3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867943"/>
            <a:ext cx="481013" cy="48101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DD91773-F64E-4809-9D0C-B4815810E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" y="4677172"/>
            <a:ext cx="585788" cy="58578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9FEA011-E5F0-4909-BF6F-79F9320BA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4729559"/>
            <a:ext cx="481013" cy="4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8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BA18631-20BD-4C64-9759-4B324AB4E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7958" y="854634"/>
            <a:ext cx="6837079" cy="5127809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2CD2BC4D-74C2-429E-9C54-8CDFD617E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2878" y="865095"/>
            <a:ext cx="6837080" cy="51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5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0C7CF3D-04DF-4370-9BD2-82A0B7D0E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19" y="4387"/>
            <a:ext cx="5023104" cy="6849226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75A356F-87D8-4C5F-B45E-25E0BBFC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" y="998001"/>
            <a:ext cx="6893894" cy="4987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0941C2-3B8C-4535-B7BC-63F2F1B35C41}"/>
              </a:ext>
            </a:extLst>
          </p:cNvPr>
          <p:cNvSpPr txBox="1"/>
          <p:nvPr/>
        </p:nvSpPr>
        <p:spPr>
          <a:xfrm>
            <a:off x="2278856" y="287825"/>
            <a:ext cx="3564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Princeton 2018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198303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291695-4A59-4AE6-B318-367DB6674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2778919"/>
            <a:ext cx="10515600" cy="2378075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Έλληνες φοιτητές ταξιδεύουν για μία εβδομάδα στα καλύτερα πανεπιστήμια του κόσμου (</a:t>
            </a:r>
            <a:r>
              <a:rPr lang="en-US" dirty="0"/>
              <a:t>MIT, Stanford, Princeton, UC Berkeley, Georgia Tech, UC San Diego)</a:t>
            </a:r>
            <a:endParaRPr lang="el-GR" dirty="0"/>
          </a:p>
        </p:txBody>
      </p:sp>
      <p:pic>
        <p:nvPicPr>
          <p:cNvPr id="1026" name="Picture 2" descr="ÎÏÎ¿ÏÎ­Î»ÎµÏÎ¼Î± ÎµÎ¹ÎºÏÎ½Î±Ï Î³Î¹Î± educational trip">
            <a:extLst>
              <a:ext uri="{FF2B5EF4-FFF2-40B4-BE49-F238E27FC236}">
                <a16:creationId xmlns:a16="http://schemas.microsoft.com/office/drawing/2014/main" id="{6C3A9DC8-3328-478C-A6F9-93032DA9EE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65" y="439736"/>
            <a:ext cx="3914669" cy="211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321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587BE3-86F5-4405-BA1B-F1F81739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0" y="3486150"/>
            <a:ext cx="10863263" cy="2666205"/>
          </a:xfrm>
        </p:spPr>
        <p:txBody>
          <a:bodyPr>
            <a:normAutofit/>
          </a:bodyPr>
          <a:lstStyle/>
          <a:p>
            <a:r>
              <a:rPr lang="el-GR" dirty="0"/>
              <a:t>Μαριέττα Λαζανά                 Σταθούλα </a:t>
            </a:r>
            <a:r>
              <a:rPr lang="el-GR" dirty="0" err="1"/>
              <a:t>Χιωτέλη</a:t>
            </a:r>
            <a:br>
              <a:rPr lang="el-GR" dirty="0"/>
            </a:br>
            <a:r>
              <a:rPr lang="el-GR" sz="3600" i="1" dirty="0"/>
              <a:t>3</a:t>
            </a:r>
            <a:r>
              <a:rPr lang="el-GR" sz="3600" i="1" baseline="30000" dirty="0"/>
              <a:t>ο</a:t>
            </a:r>
            <a:r>
              <a:rPr lang="el-GR" sz="3600" i="1" dirty="0"/>
              <a:t> έτος ΔΕΤ                                       4</a:t>
            </a:r>
            <a:r>
              <a:rPr lang="el-GR" sz="3600" i="1" baseline="30000" dirty="0"/>
              <a:t>ο</a:t>
            </a:r>
            <a:r>
              <a:rPr lang="el-GR" sz="3600" i="1" dirty="0"/>
              <a:t> έτος ΔΕΤ</a:t>
            </a:r>
            <a:br>
              <a:rPr lang="el-GR" dirty="0"/>
            </a:b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B267D88-2C64-41E0-87CB-2322276D7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599600"/>
            <a:ext cx="3133725" cy="282940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DF6B020-7885-4CE8-8C77-038CAE1A1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93" y="476251"/>
            <a:ext cx="2933701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86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5C51D6-C69C-4BDA-8BBF-32315298B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05" y="1253331"/>
            <a:ext cx="10515600" cy="4351338"/>
          </a:xfrm>
        </p:spPr>
        <p:txBody>
          <a:bodyPr>
            <a:normAutofit/>
          </a:bodyPr>
          <a:lstStyle/>
          <a:p>
            <a:r>
              <a:rPr lang="el-GR" sz="4400" dirty="0"/>
              <a:t>Σκοπός του </a:t>
            </a:r>
            <a:r>
              <a:rPr lang="en-US" sz="4400" dirty="0"/>
              <a:t>EducationalTrip</a:t>
            </a:r>
          </a:p>
          <a:p>
            <a:r>
              <a:rPr lang="el-GR" sz="4400" dirty="0"/>
              <a:t>Τρόπος συμμετοχής </a:t>
            </a:r>
          </a:p>
          <a:p>
            <a:r>
              <a:rPr lang="el-GR" sz="4400" dirty="0">
                <a:solidFill>
                  <a:srgbClr val="FF7578"/>
                </a:solidFill>
              </a:rPr>
              <a:t>Χρήσιμες συμβουλές για το πανεπιστήμιο </a:t>
            </a:r>
          </a:p>
        </p:txBody>
      </p:sp>
    </p:spTree>
    <p:extLst>
      <p:ext uri="{BB962C8B-B14F-4D97-AF65-F5344CB8AC3E}">
        <p14:creationId xmlns:p14="http://schemas.microsoft.com/office/powerpoint/2010/main" val="3566576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ADC761-197C-4F17-A89C-047DB8E7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565150"/>
            <a:ext cx="10515600" cy="1192213"/>
          </a:xfrm>
        </p:spPr>
        <p:txBody>
          <a:bodyPr>
            <a:normAutofit fontScale="90000"/>
          </a:bodyPr>
          <a:lstStyle/>
          <a:p>
            <a:r>
              <a:rPr lang="el-GR" sz="4900" b="1" dirty="0"/>
              <a:t>Σκοπός του </a:t>
            </a:r>
            <a:r>
              <a:rPr lang="en-US" sz="4900" b="1" dirty="0"/>
              <a:t>EducationalTrip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4BEADE-8216-414D-8257-5F2D3BEFB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Να καλυτερεύσουν τα Ελληνικά πανεπιστήμια</a:t>
            </a:r>
            <a:br>
              <a:rPr lang="en-US" sz="3200" dirty="0"/>
            </a:br>
            <a:endParaRPr lang="el-GR" sz="3200" dirty="0"/>
          </a:p>
          <a:p>
            <a:r>
              <a:rPr lang="el-GR" sz="3200" dirty="0"/>
              <a:t>Να αλλάξει η κουλτούρα των</a:t>
            </a:r>
            <a:r>
              <a:rPr lang="en-US" sz="3200" dirty="0"/>
              <a:t> </a:t>
            </a:r>
            <a:r>
              <a:rPr lang="el-GR" sz="3200" dirty="0"/>
              <a:t>Ελλήνων φοιτητών</a:t>
            </a:r>
            <a:br>
              <a:rPr lang="en-US" sz="3200" dirty="0"/>
            </a:br>
            <a:endParaRPr lang="el-GR" sz="3200" dirty="0"/>
          </a:p>
          <a:p>
            <a:r>
              <a:rPr lang="el-GR" sz="3200" dirty="0"/>
              <a:t>Να αναπτυχθούν νέες καινοτόμες ιδέες προς όφελος των πανεπιστημίων (πχ. </a:t>
            </a:r>
            <a:r>
              <a:rPr lang="en-US" sz="3200" dirty="0"/>
              <a:t>Unique Minds</a:t>
            </a:r>
            <a:r>
              <a:rPr lang="el-GR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0564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244501-EB53-4385-B898-34D93CE78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Τρόπος συμμετοχής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5A4C9D7-CD3B-4F77-857C-EB2E1980E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517649"/>
            <a:ext cx="10515600" cy="4975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FF7578"/>
                </a:solidFill>
              </a:rPr>
              <a:t>Από τις 450 αιτήσεις επιλέγονται οι 24</a:t>
            </a:r>
            <a:br>
              <a:rPr lang="el-GR" b="1" dirty="0">
                <a:solidFill>
                  <a:srgbClr val="FF7578"/>
                </a:solidFill>
              </a:rPr>
            </a:br>
            <a:br>
              <a:rPr lang="el-GR" b="1" dirty="0">
                <a:solidFill>
                  <a:srgbClr val="FF7578"/>
                </a:solidFill>
              </a:rPr>
            </a:br>
            <a:r>
              <a:rPr lang="el-GR" dirty="0"/>
              <a:t>Προϋποθέσεις: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Έντονη φοιτητική δραστηριότητα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Εύρεση καλής ιδέας που θα υλοποιήσετέ κατά την επιστροφή σας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</a:t>
            </a:r>
            <a:r>
              <a:rPr lang="el-GR" b="1" dirty="0"/>
              <a:t>Πάθος</a:t>
            </a:r>
            <a:r>
              <a:rPr lang="el-GR" dirty="0"/>
              <a:t> </a:t>
            </a:r>
            <a:br>
              <a:rPr lang="el-GR" dirty="0"/>
            </a:br>
            <a:endParaRPr lang="el-GR" dirty="0"/>
          </a:p>
          <a:p>
            <a:pPr marL="0" indent="0">
              <a:buNone/>
            </a:pPr>
            <a:r>
              <a:rPr lang="el-GR" dirty="0"/>
              <a:t>Στάδια: </a:t>
            </a:r>
            <a:br>
              <a:rPr lang="en-US" dirty="0"/>
            </a:br>
            <a:br>
              <a:rPr lang="el-GR" dirty="0"/>
            </a:br>
            <a:r>
              <a:rPr lang="el-GR" dirty="0"/>
              <a:t>1. Αίτηση συμμετοχής</a:t>
            </a:r>
          </a:p>
          <a:p>
            <a:pPr marL="0" indent="0">
              <a:buNone/>
            </a:pPr>
            <a:r>
              <a:rPr lang="el-GR" dirty="0"/>
              <a:t>2. Συνέντευξη μέσω </a:t>
            </a:r>
            <a:r>
              <a:rPr lang="en-US" dirty="0"/>
              <a:t>Skype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593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B1128F-382F-4558-8E1D-88F6ABFA7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Χρήσιμες συμβουλές για το πανεπιστήμιο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FCE168-02E5-4F7C-B9F5-0A4C069FA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9481"/>
          </a:xfrm>
        </p:spPr>
        <p:txBody>
          <a:bodyPr>
            <a:normAutofit/>
          </a:bodyPr>
          <a:lstStyle/>
          <a:p>
            <a:r>
              <a:rPr lang="el-GR" sz="3200" dirty="0"/>
              <a:t>Αξιοποιήστε σωστά το χρόνο σας </a:t>
            </a:r>
            <a:br>
              <a:rPr lang="el-GR" sz="3200" dirty="0"/>
            </a:br>
            <a:endParaRPr lang="el-GR" sz="3200" dirty="0"/>
          </a:p>
          <a:p>
            <a:r>
              <a:rPr lang="el-GR" sz="3200" dirty="0"/>
              <a:t>Αναπτύξτε τον εαυτό σας </a:t>
            </a:r>
            <a:br>
              <a:rPr lang="el-GR" sz="3200" dirty="0"/>
            </a:br>
            <a:endParaRPr lang="el-GR" sz="3200" dirty="0"/>
          </a:p>
          <a:p>
            <a:r>
              <a:rPr lang="el-GR" sz="3200" dirty="0"/>
              <a:t>Να ψάχνεστε αδιάλειπτα </a:t>
            </a:r>
            <a:br>
              <a:rPr lang="el-GR" sz="3200" dirty="0"/>
            </a:br>
            <a:endParaRPr lang="el-GR" sz="3200" dirty="0"/>
          </a:p>
          <a:p>
            <a:r>
              <a:rPr lang="el-GR" sz="3200" dirty="0"/>
              <a:t>Σκεφτείτε σήμερα που θέλετε να είστε σε 5, 7, 10 χρόνια </a:t>
            </a:r>
            <a:br>
              <a:rPr lang="el-GR" sz="3200" dirty="0"/>
            </a:br>
            <a:endParaRPr lang="el-GR" sz="3200" dirty="0"/>
          </a:p>
          <a:p>
            <a:r>
              <a:rPr lang="el-GR" sz="3200" b="1" dirty="0">
                <a:solidFill>
                  <a:srgbClr val="FF7578"/>
                </a:solidFill>
              </a:rPr>
              <a:t>Δώστε αξία στη γνώση 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1781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</TotalTime>
  <Words>88</Words>
  <Application>Microsoft Office PowerPoint</Application>
  <PresentationFormat>Ευρεία οθόνη</PresentationFormat>
  <Paragraphs>27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Ποιος από εσάς θα ήθελε να επισκεφθεί τη Google της Νέας Υόρκης;</vt:lpstr>
      <vt:lpstr>Παρουσίαση του PowerPoint</vt:lpstr>
      <vt:lpstr>Παρουσίαση του PowerPoint</vt:lpstr>
      <vt:lpstr>Έλληνες φοιτητές ταξιδεύουν για μία εβδομάδα στα καλύτερα πανεπιστήμια του κόσμου (MIT, Stanford, Princeton, UC Berkeley, Georgia Tech, UC San Diego)</vt:lpstr>
      <vt:lpstr>Μαριέττα Λαζανά                 Σταθούλα Χιωτέλη 3ο έτος ΔΕΤ                                       4ο έτος ΔΕΤ </vt:lpstr>
      <vt:lpstr>Παρουσίαση του PowerPoint</vt:lpstr>
      <vt:lpstr>Σκοπός του EducationalTrip </vt:lpstr>
      <vt:lpstr>Τρόπος συμμετοχής</vt:lpstr>
      <vt:lpstr>Χρήσιμες συμβουλές για το πανεπιστήμιο </vt:lpstr>
      <vt:lpstr>Στη διάθεση σας..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Marietta Lazana</dc:creator>
  <cp:lastModifiedBy>Marietta Lazana</cp:lastModifiedBy>
  <cp:revision>10</cp:revision>
  <dcterms:created xsi:type="dcterms:W3CDTF">2018-10-18T19:55:08Z</dcterms:created>
  <dcterms:modified xsi:type="dcterms:W3CDTF">2018-10-23T10:26:43Z</dcterms:modified>
</cp:coreProperties>
</file>