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5143500" cx="9144000"/>
  <p:notesSz cx="6858000" cy="9144000"/>
  <p:embeddedFontLst>
    <p:embeddedFont>
      <p:font typeface="Helvetica Neue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HelveticaNeue-regular.fntdata"/><Relationship Id="rId14" Type="http://schemas.openxmlformats.org/officeDocument/2006/relationships/slide" Target="slides/slide9.xml"/><Relationship Id="rId17" Type="http://schemas.openxmlformats.org/officeDocument/2006/relationships/font" Target="fonts/HelveticaNeue-italic.fntdata"/><Relationship Id="rId16" Type="http://schemas.openxmlformats.org/officeDocument/2006/relationships/font" Target="fonts/HelveticaNeue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18" Type="http://schemas.openxmlformats.org/officeDocument/2006/relationships/font" Target="fonts/HelveticaNeue-bold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l"/>
              <a:t>τι ειναι ted</a:t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44172145f6_0_1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44172145f6_0_1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l">
                <a:solidFill>
                  <a:schemeClr val="dk1"/>
                </a:solidFill>
              </a:rPr>
              <a:t>τι ειναι tedx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44172145f6_0_1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44172145f6_0_1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l">
                <a:solidFill>
                  <a:schemeClr val="dk1"/>
                </a:solidFill>
              </a:rPr>
              <a:t>τι ειναι tedxaueb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44172145f6_0_14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44172145f6_0_1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l"/>
              <a:t>2013 - 2019 // abstract θεμα</a:t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44172145f6_0_1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44172145f6_0_1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l"/>
              <a:t>ομιλητες διαφορετικου background</a:t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44172145f6_0_17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44172145f6_0_1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l"/>
              <a:t>φυλου, εθνικοτητας νοοτροπιας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l"/>
              <a:t>κοινο: ιστορια να μοιραστουν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l"/>
              <a:t>σκοπός : να εμπνευσουν, αμφισβητηση - συζητηση</a:t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44172145f6_0_15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44172145f6_0_1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l"/>
              <a:t>performances, workshops, acts</a:t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44172145f6_0_17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44172145f6_0_1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l"/>
              <a:t>μπορειτε να γινετε μελη ομαδας</a:t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44172145f6_0_19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44172145f6_0_19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l"/>
              <a:t>Μαρτιος 2019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6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7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FF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 b="26291" l="0" r="62026" t="0"/>
          <a:stretch/>
        </p:blipFill>
        <p:spPr>
          <a:xfrm>
            <a:off x="2967704" y="1838212"/>
            <a:ext cx="2965204" cy="14670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FF"/>
        </a:solidFill>
      </p:bgPr>
    </p:bg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Google Shape;59;p14"/>
          <p:cNvPicPr preferRelativeResize="0"/>
          <p:nvPr/>
        </p:nvPicPr>
        <p:blipFill rotWithShape="1">
          <a:blip r:embed="rId3">
            <a:alphaModFix/>
          </a:blip>
          <a:srcRect b="26291" l="0" r="52548" t="0"/>
          <a:stretch/>
        </p:blipFill>
        <p:spPr>
          <a:xfrm>
            <a:off x="2943274" y="1838200"/>
            <a:ext cx="3705278" cy="1467099"/>
          </a:xfrm>
          <a:prstGeom prst="rect">
            <a:avLst/>
          </a:prstGeom>
          <a:noFill/>
          <a:ln>
            <a:noFill/>
          </a:ln>
        </p:spPr>
      </p:pic>
      <p:pic>
        <p:nvPicPr>
          <p:cNvPr id="60" name="Google Shape;60;p14"/>
          <p:cNvPicPr preferRelativeResize="0"/>
          <p:nvPr/>
        </p:nvPicPr>
        <p:blipFill rotWithShape="1">
          <a:blip r:embed="rId3">
            <a:alphaModFix/>
          </a:blip>
          <a:srcRect b="0" l="0" r="0" t="64435"/>
          <a:stretch/>
        </p:blipFill>
        <p:spPr>
          <a:xfrm>
            <a:off x="765325" y="3127000"/>
            <a:ext cx="7808304" cy="7078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Google Shape;65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09257" y="1481345"/>
            <a:ext cx="7808572" cy="19904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Google Shape;70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409638"/>
            <a:ext cx="8839201" cy="41972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" name="Google Shape;75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-568250"/>
            <a:ext cx="9144000" cy="590009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8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" name="Google Shape;81;p18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82" name="Google Shape;82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218050" y="-275550"/>
            <a:ext cx="9362050" cy="5782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122700" y="-1112149"/>
            <a:ext cx="9389376" cy="6255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" name="Google Shape;92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189975" y="-578200"/>
            <a:ext cx="9333976" cy="61798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" name="Google Shape;97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-96000"/>
            <a:ext cx="9144000" cy="5885724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21"/>
          <p:cNvSpPr txBox="1"/>
          <p:nvPr/>
        </p:nvSpPr>
        <p:spPr>
          <a:xfrm>
            <a:off x="0" y="0"/>
            <a:ext cx="9144000" cy="534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l" sz="4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SEE YOU THERE!</a:t>
            </a:r>
            <a:endParaRPr b="1" sz="480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