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sldIdLst>
    <p:sldId id="258" r:id="rId2"/>
    <p:sldId id="261" r:id="rId3"/>
    <p:sldId id="265" r:id="rId4"/>
    <p:sldId id="262" r:id="rId5"/>
    <p:sldId id="267" r:id="rId6"/>
    <p:sldId id="266" r:id="rId7"/>
    <p:sldId id="268" r:id="rId8"/>
  </p:sldIdLst>
  <p:sldSz cx="9144000" cy="6858000" type="screen4x3"/>
  <p:notesSz cx="6858000" cy="9144000"/>
  <p:custShowLst>
    <p:custShow name="Custom Show 1" id="0">
      <p:sldLst>
        <p:sld r:id="rId2"/>
        <p:sld r:id="rId3"/>
        <p:sld r:id="rId4"/>
        <p:sld r:id="rId5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Zografou" initials="IZ" lastIdx="1" clrIdx="0">
    <p:extLst>
      <p:ext uri="{19B8F6BF-5375-455C-9EA6-DF929625EA0E}">
        <p15:presenceInfo xmlns:p15="http://schemas.microsoft.com/office/powerpoint/2012/main" userId="4354944d22fa0c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A6BD3-496D-44E5-9C4E-E31F397BA2E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D1370-0680-43D1-8346-93054DA17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2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91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ttle of liquid next to a figure&#10;&#10;Description automatically generated">
            <a:extLst>
              <a:ext uri="{FF2B5EF4-FFF2-40B4-BE49-F238E27FC236}">
                <a16:creationId xmlns:a16="http://schemas.microsoft.com/office/drawing/2014/main" id="{670C71BB-3A39-237B-09B0-50E495CB9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6844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15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39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1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0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62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1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59F5-D154-4254-82A3-913282C1B09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8EAAC-5CFC-4ACF-AD64-BDC8C1738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3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79CCC-1078-F94C-1142-8CEDB08B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285" y="4283740"/>
            <a:ext cx="1378025" cy="1554480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1649B0C7-36BC-D284-5B2F-8F10B2C76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-1" b="29542"/>
          <a:stretch/>
        </p:blipFill>
        <p:spPr>
          <a:xfrm>
            <a:off x="2575912" y="3713711"/>
            <a:ext cx="1471769" cy="1904723"/>
          </a:xfrm>
          <a:prstGeom prst="rect">
            <a:avLst/>
          </a:prstGeom>
        </p:spPr>
      </p:pic>
      <p:pic>
        <p:nvPicPr>
          <p:cNvPr id="1028" name="Picture 4" descr="Athens University of Economics &amp; Business">
            <a:extLst>
              <a:ext uri="{FF2B5EF4-FFF2-40B4-BE49-F238E27FC236}">
                <a16:creationId xmlns:a16="http://schemas.microsoft.com/office/drawing/2014/main" id="{500D17D7-BC59-7A84-204E-FC143684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611"/>
            <a:ext cx="4436707" cy="36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3DB4D3-2FDB-5DCC-CF2C-DF8978BCA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101" y="5236219"/>
            <a:ext cx="1239882" cy="1554480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A85A908E-466A-C8CB-F7AC-5BC97C7B9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06" y="2652875"/>
            <a:ext cx="1302470" cy="1660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F3EDE-DBE2-4AC2-4C35-84BF77860F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633"/>
          <a:stretch/>
        </p:blipFill>
        <p:spPr>
          <a:xfrm>
            <a:off x="2960749" y="2304071"/>
            <a:ext cx="1209040" cy="1311468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8F9BFD9-7ADD-9C97-1627-436D77C88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63" y="3902388"/>
            <a:ext cx="1152730" cy="1527367"/>
          </a:xfrm>
          <a:prstGeom prst="rect">
            <a:avLst/>
          </a:prstGeom>
        </p:spPr>
      </p:pic>
      <p:pic>
        <p:nvPicPr>
          <p:cNvPr id="9" name="Picture 8" descr="A person with a beard smiling&#10;&#10;Description automatically generated">
            <a:extLst>
              <a:ext uri="{FF2B5EF4-FFF2-40B4-BE49-F238E27FC236}">
                <a16:creationId xmlns:a16="http://schemas.microsoft.com/office/drawing/2014/main" id="{A676975B-EA69-19D2-1F26-74BAD5BCFA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22" y="5145153"/>
            <a:ext cx="116586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30 Χρόνια Τμήμα Μάρκετινγκ &amp; Επικοινωνίας - Αρχική">
            <a:extLst>
              <a:ext uri="{FF2B5EF4-FFF2-40B4-BE49-F238E27FC236}">
                <a16:creationId xmlns:a16="http://schemas.microsoft.com/office/drawing/2014/main" id="{8D31ED8A-4B6E-A719-8DC7-BAA55A41D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" b="19260"/>
          <a:stretch/>
        </p:blipFill>
        <p:spPr bwMode="auto">
          <a:xfrm>
            <a:off x="6974490" y="4000500"/>
            <a:ext cx="1807871" cy="20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with brown hair smiling&#10;&#10;Description automatically generated">
            <a:extLst>
              <a:ext uri="{FF2B5EF4-FFF2-40B4-BE49-F238E27FC236}">
                <a16:creationId xmlns:a16="http://schemas.microsoft.com/office/drawing/2014/main" id="{0282E3F5-C7AB-1726-341C-335C17FD4C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43" y="2294164"/>
            <a:ext cx="1302470" cy="14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A24C68-E83C-09F4-39AE-1F580588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59" y="1267783"/>
            <a:ext cx="1283040" cy="2280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D9DB4-7EB5-64D8-D893-9D0C6A6DC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328" y="3050954"/>
            <a:ext cx="1944543" cy="2240438"/>
          </a:xfrm>
          <a:prstGeom prst="rect">
            <a:avLst/>
          </a:prstGeom>
        </p:spPr>
      </p:pic>
      <p:pic>
        <p:nvPicPr>
          <p:cNvPr id="1028" name="Picture 4" descr="Euram">
            <a:extLst>
              <a:ext uri="{FF2B5EF4-FFF2-40B4-BE49-F238E27FC236}">
                <a16:creationId xmlns:a16="http://schemas.microsoft.com/office/drawing/2014/main" id="{37715F71-A3C1-4257-875C-3D0B6490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36" y="0"/>
            <a:ext cx="1804364" cy="25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URAM 2022 Annual Conference – Leading Digital Transformation">
            <a:extLst>
              <a:ext uri="{FF2B5EF4-FFF2-40B4-BE49-F238E27FC236}">
                <a16:creationId xmlns:a16="http://schemas.microsoft.com/office/drawing/2014/main" id="{5FD87E18-28FA-3BEF-12A7-7DD018EB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91" y="5377296"/>
            <a:ext cx="6234546" cy="14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41977-EC10-E5DB-3774-D9715985F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327" y="3449593"/>
            <a:ext cx="2788882" cy="2224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52FE66-1FB7-431A-ACC0-0032EDD59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105" y="1955497"/>
            <a:ext cx="2315750" cy="1533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3F708-8B5D-0708-AA14-8B50958B3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254" y="5313458"/>
            <a:ext cx="1816873" cy="1362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0425B-04F6-6EB8-1D25-CFD6339A4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1" y="1479301"/>
            <a:ext cx="1660080" cy="3685817"/>
          </a:xfrm>
          <a:prstGeom prst="rect">
            <a:avLst/>
          </a:prstGeom>
        </p:spPr>
      </p:pic>
      <p:pic>
        <p:nvPicPr>
          <p:cNvPr id="8" name="Picture 6" descr="EURAM 2023 Annual Conference">
            <a:extLst>
              <a:ext uri="{FF2B5EF4-FFF2-40B4-BE49-F238E27FC236}">
                <a16:creationId xmlns:a16="http://schemas.microsoft.com/office/drawing/2014/main" id="{BE308EA4-F3E9-B4C9-AF33-E6C498DE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99" y="35631"/>
            <a:ext cx="5435600" cy="13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16D14B00-F2D0-248F-D2B9-92DE97032E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65210" y="3322210"/>
            <a:ext cx="259189" cy="25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DFE14-52DA-91DD-2026-9AC99D9DF6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1763" y="3575055"/>
            <a:ext cx="2234530" cy="1675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DD5D4C-076E-7768-8722-090380F9F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993" y="4832087"/>
            <a:ext cx="3085713" cy="1390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5E18CA-868A-FF24-39A3-CA60EE859C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2106" y="2568064"/>
            <a:ext cx="1108718" cy="19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at a podium with microphones&#10;&#10;Description automatically generated">
            <a:extLst>
              <a:ext uri="{FF2B5EF4-FFF2-40B4-BE49-F238E27FC236}">
                <a16:creationId xmlns:a16="http://schemas.microsoft.com/office/drawing/2014/main" id="{1BC32F5A-E9B6-6B43-871F-37C4C770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4008" y="4374356"/>
            <a:ext cx="2838450" cy="2128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6F16A-A773-95CE-0424-B3D871A34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91" y="2211421"/>
            <a:ext cx="2990355" cy="2242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973344-08B3-696D-5A5E-254A078CE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799" y="4249165"/>
            <a:ext cx="2074294" cy="2684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F6F17A-8E74-B3CE-C409-59D7FD6BF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829" y="2844879"/>
            <a:ext cx="2152810" cy="3393996"/>
          </a:xfrm>
          <a:prstGeom prst="rect">
            <a:avLst/>
          </a:prstGeom>
        </p:spPr>
      </p:pic>
      <p:pic>
        <p:nvPicPr>
          <p:cNvPr id="3" name="Picture 4" descr="Συνέδριο: Η δημόσια διοίκηση σήμερα - Προκλήσεις και προοπτικές |  Εκδηλώσεις | Εκδόσεις Σάκκουλα">
            <a:extLst>
              <a:ext uri="{FF2B5EF4-FFF2-40B4-BE49-F238E27FC236}">
                <a16:creationId xmlns:a16="http://schemas.microsoft.com/office/drawing/2014/main" id="{9EAF32F6-0BE3-D0BC-45E0-D6CE9EAF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24" y="438150"/>
            <a:ext cx="3756043" cy="19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692258B-D443-85D6-912D-1F78DF59D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93" y="344656"/>
            <a:ext cx="28702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0D43D7-326B-F9DB-888B-E67D2A36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75" y="314325"/>
            <a:ext cx="4318826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F7EE-3517-7A82-105D-0016E189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815DB7-A7AB-62B8-1951-F187F58F5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4025" y="670311"/>
            <a:ext cx="3446268" cy="349258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98131-0BBD-9776-9C3A-8471DDB6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87" y="3190876"/>
            <a:ext cx="3517137" cy="37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2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9E7D6E-F0AE-3DCC-67B8-3F0162DD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004" y="1890712"/>
            <a:ext cx="7567996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44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8000">
        <p159:morph option="byObject"/>
      </p:transition>
    </mc:Choice>
    <mc:Fallback xmlns="">
      <p:transition spd="med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5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9F2448-39CB-690E-F8EE-EF4ED7E70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889" y="643467"/>
            <a:ext cx="79022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04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000">
        <p159:morph option="byObject"/>
      </p:transition>
    </mc:Choice>
    <mc:Fallback xmlns=""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533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  <vt:variant>
        <vt:lpstr>Custom Shows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Zografou</dc:creator>
  <cp:lastModifiedBy>ANNA-ELENI GALANAKI</cp:lastModifiedBy>
  <cp:revision>14</cp:revision>
  <cp:lastPrinted>2023-11-20T12:27:32Z</cp:lastPrinted>
  <dcterms:created xsi:type="dcterms:W3CDTF">2023-11-15T15:31:24Z</dcterms:created>
  <dcterms:modified xsi:type="dcterms:W3CDTF">2023-11-20T18:40:53Z</dcterms:modified>
</cp:coreProperties>
</file>